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4"/>
    <p:sldMasterId id="2147483829" r:id="rId5"/>
    <p:sldMasterId id="2147483747" r:id="rId6"/>
    <p:sldMasterId id="2147483770" r:id="rId7"/>
  </p:sldMasterIdLst>
  <p:notesMasterIdLst>
    <p:notesMasterId r:id="rId18"/>
  </p:notesMasterIdLst>
  <p:handoutMasterIdLst>
    <p:handoutMasterId r:id="rId19"/>
  </p:handoutMasterIdLst>
  <p:sldIdLst>
    <p:sldId id="309" r:id="rId8"/>
    <p:sldId id="427" r:id="rId9"/>
    <p:sldId id="428" r:id="rId10"/>
    <p:sldId id="429" r:id="rId11"/>
    <p:sldId id="436" r:id="rId12"/>
    <p:sldId id="430" r:id="rId13"/>
    <p:sldId id="432" r:id="rId14"/>
    <p:sldId id="433" r:id="rId15"/>
    <p:sldId id="434" r:id="rId16"/>
    <p:sldId id="299" r:id="rId1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Examples" id="{3AA6D4B5-A077-45B9-BD7C-DC226935FB00}">
          <p14:sldIdLst>
            <p14:sldId id="309"/>
          </p14:sldIdLst>
        </p14:section>
        <p14:section name="Divider" id="{51CCA12B-2FAA-44F0-A11A-F7F932F45B2F}">
          <p14:sldIdLst>
            <p14:sldId id="427"/>
            <p14:sldId id="428"/>
            <p14:sldId id="429"/>
            <p14:sldId id="436"/>
            <p14:sldId id="430"/>
            <p14:sldId id="432"/>
            <p14:sldId id="433"/>
            <p14:sldId id="434"/>
            <p14:sldId id="299"/>
          </p14:sldIdLst>
        </p14:section>
        <p14:section name="Publication Template Layouts" id="{17427A44-4DCE-4ECD-91F8-0FF90B009E8E}">
          <p14:sldIdLst/>
        </p14:section>
        <p14:section name="Presentation Template Layouts" id="{6B6FD4DE-6427-467B-BC74-DF17C2EDA2F6}">
          <p14:sldIdLst/>
        </p14:section>
        <p14:section name="Icons" id="{3DCA4BFA-C74B-47A3-BAFB-45D316C59CB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EDE"/>
    <a:srgbClr val="D5D5D6"/>
    <a:srgbClr val="A3AEAE"/>
    <a:srgbClr val="58595B"/>
    <a:srgbClr val="DFE3E3"/>
    <a:srgbClr val="0067DF"/>
    <a:srgbClr val="9AA4AD"/>
    <a:srgbClr val="8C8D90"/>
    <a:srgbClr val="262626"/>
    <a:srgbClr val="BFC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32" autoAdjust="0"/>
    <p:restoredTop sz="96274" autoAdjust="0"/>
  </p:normalViewPr>
  <p:slideViewPr>
    <p:cSldViewPr snapToGrid="0" snapToObjects="1" showGuides="1">
      <p:cViewPr varScale="1">
        <p:scale>
          <a:sx n="106" d="100"/>
          <a:sy n="106" d="100"/>
        </p:scale>
        <p:origin x="144" y="20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42" d="100"/>
          <a:sy n="142" d="100"/>
        </p:scale>
        <p:origin x="615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2/15/2026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2/15/2026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Please replace photograph with your team member by right click on image &gt; change picture</a:t>
            </a:r>
          </a:p>
          <a:p>
            <a:pPr marL="171450" indent="-171450">
              <a:buFont typeface="Arial" panose="020B0604020202020204" pitchFamily="34" charset="0"/>
              <a:buChar char="•"/>
            </a:pPr>
            <a:r>
              <a:rPr lang="en-IN" dirty="0"/>
              <a:t>Please add role and company name and add your email ID.</a:t>
            </a:r>
          </a:p>
          <a:p>
            <a:pPr marL="171450" indent="-171450">
              <a:buFont typeface="Arial" panose="020B0604020202020204" pitchFamily="34" charset="0"/>
              <a:buChar char="•"/>
            </a:pPr>
            <a:r>
              <a:rPr lang="en-IN" dirty="0"/>
              <a:t>Feel free to remove extra picture and details if team size is smaller</a:t>
            </a:r>
          </a:p>
        </p:txBody>
      </p:sp>
      <p:sp>
        <p:nvSpPr>
          <p:cNvPr id="4" name="Slide Number Placeholder 3"/>
          <p:cNvSpPr>
            <a:spLocks noGrp="1"/>
          </p:cNvSpPr>
          <p:nvPr>
            <p:ph type="sldNum" sz="quarter" idx="5"/>
          </p:nvPr>
        </p:nvSpPr>
        <p:spPr/>
        <p:txBody>
          <a:bodyPr/>
          <a:lstStyle/>
          <a:p>
            <a:fld id="{1618B97D-45A5-1E45-A1E0-6392C6E84CC6}" type="slidenum">
              <a:rPr lang="en-US" smtClean="0"/>
              <a:pPr/>
              <a:t>2</a:t>
            </a:fld>
            <a:endParaRPr lang="en-US"/>
          </a:p>
        </p:txBody>
      </p:sp>
    </p:spTree>
    <p:extLst>
      <p:ext uri="{BB962C8B-B14F-4D97-AF65-F5344CB8AC3E}">
        <p14:creationId xmlns:p14="http://schemas.microsoft.com/office/powerpoint/2010/main" val="3908663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Problem</a:t>
            </a:r>
            <a:r>
              <a:rPr lang="en-IN" dirty="0"/>
              <a:t>: Please briefly mention what is the problem you are trying to solve / what is problem statement</a:t>
            </a:r>
            <a:br>
              <a:rPr lang="en-IN" dirty="0"/>
            </a:br>
            <a:r>
              <a:rPr lang="en-IN" b="1" dirty="0"/>
              <a:t>Solution</a:t>
            </a:r>
            <a:r>
              <a:rPr lang="en-IN" dirty="0"/>
              <a:t>: What approach you took to solve the problem/ what is the solution / your solution to the problem </a:t>
            </a:r>
          </a:p>
        </p:txBody>
      </p:sp>
      <p:sp>
        <p:nvSpPr>
          <p:cNvPr id="4" name="Slide Number Placeholder 3"/>
          <p:cNvSpPr>
            <a:spLocks noGrp="1"/>
          </p:cNvSpPr>
          <p:nvPr>
            <p:ph type="sldNum" sz="quarter" idx="5"/>
          </p:nvPr>
        </p:nvSpPr>
        <p:spPr/>
        <p:txBody>
          <a:bodyPr/>
          <a:lstStyle/>
          <a:p>
            <a:fld id="{1618B97D-45A5-1E45-A1E0-6392C6E84CC6}" type="slidenum">
              <a:rPr lang="en-US" smtClean="0"/>
              <a:pPr/>
              <a:t>3</a:t>
            </a:fld>
            <a:endParaRPr lang="en-US"/>
          </a:p>
        </p:txBody>
      </p:sp>
    </p:spTree>
    <p:extLst>
      <p:ext uri="{BB962C8B-B14F-4D97-AF65-F5344CB8AC3E}">
        <p14:creationId xmlns:p14="http://schemas.microsoft.com/office/powerpoint/2010/main" val="203244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Details: </a:t>
            </a:r>
            <a:r>
              <a:rPr lang="en-IN" b="0" dirty="0"/>
              <a:t>Its always good to share details like who is the end-user of your solution, which department/industry will benefit and what technologies have been used.</a:t>
            </a:r>
          </a:p>
          <a:p>
            <a:r>
              <a:rPr lang="en-IN" b="1" dirty="0"/>
              <a:t>Benefits</a:t>
            </a:r>
            <a:r>
              <a:rPr lang="en-IN" b="0" dirty="0"/>
              <a:t>: Please include key features / value proposition of your solution </a:t>
            </a:r>
          </a:p>
          <a:p>
            <a:endParaRPr lang="en-IN" b="0"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4</a:t>
            </a:fld>
            <a:endParaRPr lang="en-US"/>
          </a:p>
        </p:txBody>
      </p:sp>
    </p:spTree>
    <p:extLst>
      <p:ext uri="{BB962C8B-B14F-4D97-AF65-F5344CB8AC3E}">
        <p14:creationId xmlns:p14="http://schemas.microsoft.com/office/powerpoint/2010/main" val="389785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13D3-B6FF-11DD-85B3-F601B315E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F78BC-04BA-E132-B77B-DFDAE2E16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5E55A-D2EC-9B77-80BC-5ACB73FB2F17}"/>
              </a:ext>
            </a:extLst>
          </p:cNvPr>
          <p:cNvSpPr>
            <a:spLocks noGrp="1"/>
          </p:cNvSpPr>
          <p:nvPr>
            <p:ph type="body" idx="1"/>
          </p:nvPr>
        </p:nvSpPr>
        <p:spPr/>
        <p:txBody>
          <a:bodyPr/>
          <a:lstStyle/>
          <a:p>
            <a:r>
              <a:rPr lang="en-IN" b="1" dirty="0"/>
              <a:t>Details: </a:t>
            </a:r>
            <a:r>
              <a:rPr lang="en-IN" b="0" dirty="0"/>
              <a:t>Its always good to share details like who is the end-user of your solution, which department/industry will benefit and what technologies have been used.</a:t>
            </a:r>
          </a:p>
          <a:p>
            <a:r>
              <a:rPr lang="en-IN" b="1" dirty="0"/>
              <a:t>Benefits</a:t>
            </a:r>
            <a:r>
              <a:rPr lang="en-IN" b="0" dirty="0"/>
              <a:t>: Please include key features / value proposition of your solution </a:t>
            </a:r>
          </a:p>
          <a:p>
            <a:endParaRPr lang="en-IN" b="0" dirty="0"/>
          </a:p>
        </p:txBody>
      </p:sp>
      <p:sp>
        <p:nvSpPr>
          <p:cNvPr id="4" name="Slide Number Placeholder 3">
            <a:extLst>
              <a:ext uri="{FF2B5EF4-FFF2-40B4-BE49-F238E27FC236}">
                <a16:creationId xmlns:a16="http://schemas.microsoft.com/office/drawing/2014/main" id="{0E766144-264E-FE45-6406-E63A80B4DEF7}"/>
              </a:ext>
            </a:extLst>
          </p:cNvPr>
          <p:cNvSpPr>
            <a:spLocks noGrp="1"/>
          </p:cNvSpPr>
          <p:nvPr>
            <p:ph type="sldNum" sz="quarter" idx="5"/>
          </p:nvPr>
        </p:nvSpPr>
        <p:spPr/>
        <p:txBody>
          <a:bodyPr/>
          <a:lstStyle/>
          <a:p>
            <a:fld id="{1618B97D-45A5-1E45-A1E0-6392C6E84CC6}" type="slidenum">
              <a:rPr lang="en-US" smtClean="0"/>
              <a:pPr/>
              <a:t>5</a:t>
            </a:fld>
            <a:endParaRPr lang="en-US"/>
          </a:p>
        </p:txBody>
      </p:sp>
    </p:spTree>
    <p:extLst>
      <p:ext uri="{BB962C8B-B14F-4D97-AF65-F5344CB8AC3E}">
        <p14:creationId xmlns:p14="http://schemas.microsoft.com/office/powerpoint/2010/main" val="49108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remove the slide if you are not showing </a:t>
            </a:r>
            <a:r>
              <a:rPr lang="en-GB" b="0" dirty="0">
                <a:solidFill>
                  <a:srgbClr val="283C46"/>
                </a:solidFill>
                <a:latin typeface="Graphik"/>
              </a:rPr>
              <a:t>S</a:t>
            </a:r>
            <a:r>
              <a:rPr lang="en-GB" b="0" i="0" dirty="0">
                <a:solidFill>
                  <a:srgbClr val="283C46"/>
                </a:solidFill>
                <a:effectLst/>
                <a:latin typeface="Graphik"/>
              </a:rPr>
              <a:t>olution  Architecture</a:t>
            </a:r>
            <a:endParaRPr lang="en-IN" b="0"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6</a:t>
            </a:fld>
            <a:endParaRPr lang="en-US"/>
          </a:p>
        </p:txBody>
      </p:sp>
    </p:spTree>
    <p:extLst>
      <p:ext uri="{BB962C8B-B14F-4D97-AF65-F5344CB8AC3E}">
        <p14:creationId xmlns:p14="http://schemas.microsoft.com/office/powerpoint/2010/main" val="2032440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7"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7"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dirty="0"/>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3" name="Picture 2" descr="A picture containing person, hand&#10;&#10;Description automatically generated">
            <a:extLst>
              <a:ext uri="{FF2B5EF4-FFF2-40B4-BE49-F238E27FC236}">
                <a16:creationId xmlns:a16="http://schemas.microsoft.com/office/drawing/2014/main" id="{08BEBD71-78FB-4AA7-D801-BDAD92D1EA3E}"/>
              </a:ext>
            </a:extLst>
          </p:cNvPr>
          <p:cNvPicPr>
            <a:picLocks noChangeAspect="1"/>
          </p:cNvPicPr>
          <p:nvPr userDrawn="1"/>
        </p:nvPicPr>
        <p:blipFill>
          <a:blip r:embed="rId2"/>
          <a:stretch>
            <a:fillRect/>
          </a:stretch>
        </p:blipFill>
        <p:spPr>
          <a:xfrm>
            <a:off x="5065839" y="167191"/>
            <a:ext cx="7245096" cy="6858000"/>
          </a:xfrm>
          <a:prstGeom prst="rect">
            <a:avLst/>
          </a:prstGeom>
        </p:spPr>
      </p:pic>
    </p:spTree>
    <p:extLst>
      <p:ext uri="{BB962C8B-B14F-4D97-AF65-F5344CB8AC3E}">
        <p14:creationId xmlns:p14="http://schemas.microsoft.com/office/powerpoint/2010/main" val="3852137333"/>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756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Tree>
    <p:extLst>
      <p:ext uri="{BB962C8B-B14F-4D97-AF65-F5344CB8AC3E}">
        <p14:creationId xmlns:p14="http://schemas.microsoft.com/office/powerpoint/2010/main" val="3386892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tx1"/>
                </a:solidFill>
              </a:rPr>
              <a:t>Complete </a:t>
            </a:r>
          </a:p>
          <a:p>
            <a:pPr algn="ctr"/>
            <a:r>
              <a:rPr lang="en-US" sz="800" dirty="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tx1"/>
                </a:solidFill>
              </a:rPr>
              <a:t>Document </a:t>
            </a:r>
            <a:br>
              <a:rPr lang="en-US" sz="800" dirty="0">
                <a:solidFill>
                  <a:schemeClr val="tx1"/>
                </a:solidFill>
              </a:rPr>
            </a:br>
            <a:endParaRPr lang="en-US" sz="800" dirty="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tx1"/>
                </a:solidFill>
              </a:rPr>
              <a:t>Contact</a:t>
            </a:r>
          </a:p>
          <a:p>
            <a:pPr algn="ctr"/>
            <a:r>
              <a:rPr lang="en-US" sz="800" dirty="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tx1"/>
                </a:solidFill>
              </a:rPr>
              <a:t>First-</a:t>
            </a:r>
            <a:r>
              <a:rPr lang="en-US" sz="800" dirty="0" err="1">
                <a:solidFill>
                  <a:schemeClr val="tx1"/>
                </a:solidFill>
              </a:rPr>
              <a:t>onebox</a:t>
            </a:r>
            <a:endParaRPr lang="en-US" sz="800" dirty="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tx1"/>
                </a:solidFill>
              </a:rPr>
              <a:t>Advanced </a:t>
            </a:r>
          </a:p>
          <a:p>
            <a:pPr algn="ctr"/>
            <a:r>
              <a:rPr lang="en-US" sz="800" dirty="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tx1"/>
                </a:solidFill>
              </a:rPr>
              <a:t>Cloud </a:t>
            </a:r>
          </a:p>
          <a:p>
            <a:pPr algn="ctr"/>
            <a:r>
              <a:rPr lang="en-US" sz="800" dirty="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tx1"/>
                </a:solidFill>
              </a:rPr>
              <a:t>Contact </a:t>
            </a:r>
          </a:p>
          <a:p>
            <a:pPr algn="ctr"/>
            <a:r>
              <a:rPr lang="en-US" sz="800" dirty="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tx1"/>
                </a:solidFill>
              </a:rPr>
              <a:t>Ease </a:t>
            </a:r>
          </a:p>
          <a:p>
            <a:pPr algn="ctr"/>
            <a:r>
              <a:rPr lang="en-US" sz="800" dirty="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tx1"/>
                </a:solidFill>
              </a:rPr>
              <a:t>Alert </a:t>
            </a:r>
          </a:p>
          <a:p>
            <a:pPr algn="ctr"/>
            <a:r>
              <a:rPr lang="en-US" sz="800" dirty="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tx1"/>
                </a:solidFill>
              </a:rPr>
              <a:t>First-reply-</a:t>
            </a:r>
          </a:p>
          <a:p>
            <a:pPr algn="ctr"/>
            <a:r>
              <a:rPr lang="en-US" sz="800" dirty="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tx1"/>
                </a:solidFill>
              </a:rPr>
              <a:t>Group </a:t>
            </a:r>
          </a:p>
          <a:p>
            <a:pPr algn="ctr"/>
            <a:r>
              <a:rPr lang="en-US" sz="800" dirty="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tx1"/>
                </a:solidFill>
              </a:rPr>
              <a:t>Link </a:t>
            </a:r>
          </a:p>
          <a:p>
            <a:pPr algn="ctr"/>
            <a:r>
              <a:rPr lang="en-US" sz="800" dirty="0">
                <a:solidFill>
                  <a:schemeClr val="tx1"/>
                </a:solidFill>
              </a:rPr>
              <a:t>special alt</a:t>
            </a:r>
          </a:p>
        </p:txBody>
      </p:sp>
    </p:spTree>
    <p:extLst>
      <p:ext uri="{BB962C8B-B14F-4D97-AF65-F5344CB8AC3E}">
        <p14:creationId xmlns:p14="http://schemas.microsoft.com/office/powerpoint/2010/main" val="134819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t>RPA </a:t>
            </a:r>
          </a:p>
          <a:p>
            <a:pPr algn="ctr"/>
            <a:r>
              <a:rPr lang="en-US" sz="800" dirty="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t>RPA </a:t>
            </a:r>
          </a:p>
          <a:p>
            <a:pPr algn="ctr"/>
            <a:r>
              <a:rPr lang="en-US" sz="800" dirty="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t>Secure </a:t>
            </a:r>
          </a:p>
          <a:p>
            <a:pPr algn="ctr"/>
            <a:r>
              <a:rPr lang="en-US" sz="800" dirty="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t>RPA </a:t>
            </a:r>
          </a:p>
          <a:p>
            <a:pPr algn="ctr"/>
            <a:r>
              <a:rPr lang="en-US" sz="800" dirty="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t>Technology</a:t>
            </a:r>
          </a:p>
          <a:p>
            <a:pPr algn="ctr"/>
            <a:r>
              <a:rPr lang="en-US" sz="800" dirty="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t>Technology </a:t>
            </a:r>
          </a:p>
          <a:p>
            <a:pPr algn="ctr"/>
            <a:r>
              <a:rPr lang="en-US" sz="800" dirty="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t>Web</a:t>
            </a:r>
          </a:p>
          <a:p>
            <a:pPr algn="ctr"/>
            <a:r>
              <a:rPr lang="en-US" sz="800" dirty="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t>Web</a:t>
            </a:r>
          </a:p>
          <a:p>
            <a:pPr algn="ctr"/>
            <a:r>
              <a:rPr lang="en-US" sz="800" dirty="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t>Web</a:t>
            </a:r>
          </a:p>
          <a:p>
            <a:pPr algn="ctr"/>
            <a:r>
              <a:rPr lang="en-US" sz="800" dirty="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t>Vector </a:t>
            </a:r>
          </a:p>
          <a:p>
            <a:pPr algn="ctr"/>
            <a:r>
              <a:rPr lang="en-US" sz="800" dirty="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t>Money </a:t>
            </a:r>
          </a:p>
          <a:p>
            <a:pPr algn="ctr"/>
            <a:r>
              <a:rPr lang="en-US" sz="800" dirty="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t>Location </a:t>
            </a:r>
          </a:p>
          <a:p>
            <a:pPr algn="ctr"/>
            <a:r>
              <a:rPr lang="en-US" sz="800" dirty="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t>Lock</a:t>
            </a:r>
          </a:p>
          <a:p>
            <a:pPr algn="ctr"/>
            <a:r>
              <a:rPr lang="en-US" sz="800" dirty="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t>Mobile</a:t>
            </a:r>
          </a:p>
          <a:p>
            <a:pPr algn="ctr"/>
            <a:r>
              <a:rPr lang="en-US" sz="800" dirty="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t>Money </a:t>
            </a:r>
          </a:p>
          <a:p>
            <a:pPr algn="ctr"/>
            <a:r>
              <a:rPr lang="en-US" sz="800" dirty="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t>Phone </a:t>
            </a:r>
          </a:p>
          <a:p>
            <a:pPr algn="ctr"/>
            <a:r>
              <a:rPr lang="en-US" sz="800" dirty="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t>Public </a:t>
            </a:r>
          </a:p>
          <a:p>
            <a:pPr algn="ctr"/>
            <a:r>
              <a:rPr lang="en-US" sz="800" dirty="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t>OCR alt</a:t>
            </a:r>
          </a:p>
        </p:txBody>
      </p:sp>
    </p:spTree>
    <p:extLst>
      <p:ext uri="{BB962C8B-B14F-4D97-AF65-F5344CB8AC3E}">
        <p14:creationId xmlns:p14="http://schemas.microsoft.com/office/powerpoint/2010/main" val="348876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dirty="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dirty="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dirty="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dirty="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dirty="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dirty="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dirty="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dirty="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dirty="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dirty="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dirty="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dirty="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dirty="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dirty="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dirty="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dirty="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dirty="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dirty="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dirty="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dirty="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dirty="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dirty="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dirty="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dirty="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dirty="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dirty="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dirty="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dirty="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dirty="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dirty="0">
                <a:solidFill>
                  <a:schemeClr val="bg1"/>
                </a:solidFill>
              </a:rPr>
              <a:t>Complete </a:t>
            </a:r>
          </a:p>
          <a:p>
            <a:pPr algn="ctr"/>
            <a:r>
              <a:rPr lang="en-US" sz="800" dirty="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dirty="0">
                <a:solidFill>
                  <a:schemeClr val="bg1"/>
                </a:solidFill>
              </a:rPr>
              <a:t>Document </a:t>
            </a:r>
            <a:br>
              <a:rPr lang="en-US" sz="800" dirty="0">
                <a:solidFill>
                  <a:schemeClr val="bg1"/>
                </a:solidFill>
              </a:rPr>
            </a:br>
            <a:endParaRPr lang="en-US" sz="800" dirty="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dirty="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dirty="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dirty="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dirty="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dirty="0">
                <a:solidFill>
                  <a:schemeClr val="bg1"/>
                </a:solidFill>
              </a:rPr>
              <a:t>Contact</a:t>
            </a:r>
          </a:p>
          <a:p>
            <a:pPr algn="ctr"/>
            <a:r>
              <a:rPr lang="en-US" sz="800" dirty="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dirty="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dirty="0">
                <a:solidFill>
                  <a:schemeClr val="bg1"/>
                </a:solidFill>
              </a:rPr>
              <a:t>First-</a:t>
            </a:r>
            <a:r>
              <a:rPr lang="en-US" sz="800" dirty="0" err="1">
                <a:solidFill>
                  <a:schemeClr val="bg1"/>
                </a:solidFill>
              </a:rPr>
              <a:t>onebox</a:t>
            </a:r>
            <a:endParaRPr lang="en-US" sz="800" dirty="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dirty="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dirty="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dirty="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dirty="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dirty="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dirty="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dirty="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dirty="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dirty="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dirty="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dirty="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dirty="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dirty="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dirty="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dirty="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dirty="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dirty="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dirty="0">
                <a:solidFill>
                  <a:schemeClr val="bg1"/>
                </a:solidFill>
              </a:rPr>
              <a:t>Advanced </a:t>
            </a:r>
          </a:p>
          <a:p>
            <a:pPr algn="ctr"/>
            <a:r>
              <a:rPr lang="en-US" sz="800" dirty="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dirty="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dirty="0">
                <a:solidFill>
                  <a:schemeClr val="bg1"/>
                </a:solidFill>
              </a:rPr>
              <a:t>Cloud </a:t>
            </a:r>
          </a:p>
          <a:p>
            <a:pPr algn="ctr"/>
            <a:r>
              <a:rPr lang="en-US" sz="800" dirty="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dirty="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dirty="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dirty="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dirty="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dirty="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dirty="0">
                <a:solidFill>
                  <a:schemeClr val="bg1"/>
                </a:solidFill>
              </a:rPr>
              <a:t>Contact </a:t>
            </a:r>
          </a:p>
          <a:p>
            <a:pPr algn="ctr"/>
            <a:r>
              <a:rPr lang="en-US" sz="800" dirty="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dirty="0">
                <a:solidFill>
                  <a:schemeClr val="bg1"/>
                </a:solidFill>
              </a:rPr>
              <a:t>Ease </a:t>
            </a:r>
          </a:p>
          <a:p>
            <a:pPr algn="ctr"/>
            <a:r>
              <a:rPr lang="en-US" sz="800" dirty="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dirty="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dirty="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dirty="0">
                <a:solidFill>
                  <a:schemeClr val="bg1"/>
                </a:solidFill>
              </a:rPr>
              <a:t>Alert </a:t>
            </a:r>
          </a:p>
          <a:p>
            <a:pPr algn="ctr"/>
            <a:r>
              <a:rPr lang="en-US" sz="800" dirty="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dirty="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dirty="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dirty="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dirty="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dirty="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dirty="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dirty="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dirty="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dirty="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dirty="0">
                <a:solidFill>
                  <a:schemeClr val="bg1"/>
                </a:solidFill>
              </a:rPr>
              <a:t>First-reply-</a:t>
            </a:r>
          </a:p>
          <a:p>
            <a:pPr algn="ctr"/>
            <a:r>
              <a:rPr lang="en-US" sz="800" dirty="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dirty="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dirty="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dirty="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dirty="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dirty="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dirty="0">
                <a:solidFill>
                  <a:schemeClr val="bg1"/>
                </a:solidFill>
              </a:rPr>
              <a:t>Group </a:t>
            </a:r>
          </a:p>
          <a:p>
            <a:pPr algn="ctr"/>
            <a:r>
              <a:rPr lang="en-US" sz="800" dirty="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dirty="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dirty="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dirty="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dirty="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dirty="0">
                <a:solidFill>
                  <a:schemeClr val="bg1"/>
                </a:solidFill>
              </a:rPr>
              <a:t>Link </a:t>
            </a:r>
          </a:p>
          <a:p>
            <a:pPr algn="ctr"/>
            <a:r>
              <a:rPr lang="en-US" sz="800" dirty="0">
                <a:solidFill>
                  <a:schemeClr val="bg1"/>
                </a:solidFill>
              </a:rPr>
              <a:t>special alt</a:t>
            </a:r>
          </a:p>
        </p:txBody>
      </p:sp>
    </p:spTree>
    <p:extLst>
      <p:ext uri="{BB962C8B-B14F-4D97-AF65-F5344CB8AC3E}">
        <p14:creationId xmlns:p14="http://schemas.microsoft.com/office/powerpoint/2010/main" val="2854181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dirty="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dirty="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dirty="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dirty="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dirty="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dirty="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dirty="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dirty="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dirty="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dirty="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dirty="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dirty="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dirty="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dirty="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dirty="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dirty="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dirty="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dirty="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dirty="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dirty="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dirty="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dirty="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dirty="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dirty="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dirty="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dirty="0">
                <a:solidFill>
                  <a:schemeClr val="bg1"/>
                </a:solidFill>
              </a:rPr>
              <a:t>Secure </a:t>
            </a:r>
          </a:p>
          <a:p>
            <a:pPr algn="ctr"/>
            <a:r>
              <a:rPr lang="en-US" sz="800" dirty="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dirty="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dirty="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dirty="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dirty="0">
                <a:solidFill>
                  <a:schemeClr val="bg1"/>
                </a:solidFill>
              </a:rPr>
              <a:t>RPA </a:t>
            </a:r>
          </a:p>
          <a:p>
            <a:pPr algn="ctr"/>
            <a:r>
              <a:rPr lang="en-US" sz="800" dirty="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dirty="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dirty="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dirty="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dirty="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dirty="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dirty="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Technology</a:t>
            </a:r>
          </a:p>
          <a:p>
            <a:pPr algn="ctr"/>
            <a:r>
              <a:rPr lang="en-US" sz="800" dirty="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dirty="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dirty="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dirty="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dirty="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dirty="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dirty="0">
                <a:solidFill>
                  <a:schemeClr val="bg1"/>
                </a:solidFill>
              </a:rPr>
              <a:t>Technology </a:t>
            </a:r>
          </a:p>
          <a:p>
            <a:pPr algn="ctr"/>
            <a:r>
              <a:rPr lang="en-US" sz="800" dirty="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dirty="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dirty="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dirty="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dirty="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dirty="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dirty="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dirty="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dirty="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dirty="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dirty="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dirty="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dirty="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dirty="0">
                <a:solidFill>
                  <a:schemeClr val="bg1"/>
                </a:solidFill>
              </a:rPr>
              <a:t>Web</a:t>
            </a:r>
          </a:p>
          <a:p>
            <a:pPr algn="ctr"/>
            <a:r>
              <a:rPr lang="en-US" sz="800" dirty="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dirty="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dirty="0">
                <a:solidFill>
                  <a:schemeClr val="bg1"/>
                </a:solidFill>
              </a:rPr>
              <a:t>Vector </a:t>
            </a:r>
          </a:p>
          <a:p>
            <a:pPr algn="ctr"/>
            <a:r>
              <a:rPr lang="en-US" sz="800" dirty="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dirty="0">
                <a:solidFill>
                  <a:schemeClr val="bg1"/>
                </a:solidFill>
              </a:rPr>
              <a:t>Location </a:t>
            </a:r>
          </a:p>
          <a:p>
            <a:pPr algn="ctr"/>
            <a:r>
              <a:rPr lang="en-US" sz="800" dirty="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dirty="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dirty="0">
                <a:solidFill>
                  <a:schemeClr val="bg1"/>
                </a:solidFill>
              </a:rPr>
              <a:t>Lock</a:t>
            </a:r>
          </a:p>
          <a:p>
            <a:pPr algn="ctr"/>
            <a:r>
              <a:rPr lang="en-US" sz="800" dirty="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dirty="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dirty="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dirty="0">
                <a:solidFill>
                  <a:schemeClr val="bg1"/>
                </a:solidFill>
              </a:rPr>
              <a:t>Mobile</a:t>
            </a:r>
          </a:p>
          <a:p>
            <a:pPr algn="ctr"/>
            <a:r>
              <a:rPr lang="en-US" sz="800" dirty="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dirty="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dirty="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dirty="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dirty="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dirty="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dirty="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dirty="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dirty="0">
                <a:solidFill>
                  <a:schemeClr val="bg1"/>
                </a:solidFill>
              </a:rPr>
              <a:t>Money </a:t>
            </a:r>
          </a:p>
          <a:p>
            <a:pPr algn="ctr"/>
            <a:r>
              <a:rPr lang="en-US" sz="800" dirty="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dirty="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dirty="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dirty="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dirty="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dirty="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dirty="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dirty="0">
                <a:solidFill>
                  <a:schemeClr val="bg1"/>
                </a:solidFill>
              </a:rPr>
              <a:t>Phone </a:t>
            </a:r>
          </a:p>
          <a:p>
            <a:pPr algn="ctr"/>
            <a:r>
              <a:rPr lang="en-US" sz="800" dirty="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dirty="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dirty="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dirty="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dirty="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dirty="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dirty="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dirty="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dirty="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dirty="0">
                <a:solidFill>
                  <a:schemeClr val="bg1"/>
                </a:solidFill>
              </a:rPr>
              <a:t>Public </a:t>
            </a:r>
          </a:p>
          <a:p>
            <a:pPr algn="ctr"/>
            <a:r>
              <a:rPr lang="en-US" sz="800" dirty="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dirty="0">
                <a:solidFill>
                  <a:schemeClr val="bg1"/>
                </a:solidFill>
              </a:rPr>
              <a:t>OCR alt</a:t>
            </a:r>
          </a:p>
        </p:txBody>
      </p:sp>
    </p:spTree>
    <p:extLst>
      <p:ext uri="{BB962C8B-B14F-4D97-AF65-F5344CB8AC3E}">
        <p14:creationId xmlns:p14="http://schemas.microsoft.com/office/powerpoint/2010/main" val="4275325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dirty="0">
                <a:solidFill>
                  <a:schemeClr val="bg1"/>
                </a:solidFill>
              </a:rPr>
              <a:t>Thank </a:t>
            </a:r>
            <a:br>
              <a:rPr lang="en-US" sz="800" dirty="0">
                <a:solidFill>
                  <a:schemeClr val="bg1"/>
                </a:solidFill>
              </a:rPr>
            </a:br>
            <a:r>
              <a:rPr lang="en-US" sz="800" dirty="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dirty="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dirty="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dirty="0">
                <a:solidFill>
                  <a:schemeClr val="bg1"/>
                </a:solidFill>
              </a:rPr>
              <a:t>Background</a:t>
            </a:r>
            <a:br>
              <a:rPr lang="en-US" sz="800" dirty="0">
                <a:solidFill>
                  <a:schemeClr val="bg1"/>
                </a:solidFill>
              </a:rPr>
            </a:br>
            <a:r>
              <a:rPr lang="en-US" sz="800" dirty="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dirty="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dirty="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dirty="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dirty="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dirty="0">
                <a:solidFill>
                  <a:schemeClr val="bg1"/>
                </a:solidFill>
              </a:rPr>
              <a:t>Business </a:t>
            </a:r>
            <a:r>
              <a:rPr lang="en-US" sz="800" dirty="0" err="1">
                <a:solidFill>
                  <a:schemeClr val="bg1"/>
                </a:solidFill>
              </a:rPr>
              <a:t>partnerup</a:t>
            </a:r>
            <a:endParaRPr lang="en-US" sz="800" dirty="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dirty="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dirty="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dirty="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dirty="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dirty="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dirty="0">
                <a:solidFill>
                  <a:schemeClr val="bg1"/>
                </a:solidFill>
              </a:rPr>
              <a:t>Web </a:t>
            </a:r>
            <a:br>
              <a:rPr lang="en-US" sz="800" dirty="0">
                <a:solidFill>
                  <a:schemeClr val="bg1"/>
                </a:solidFill>
              </a:rPr>
            </a:br>
            <a:r>
              <a:rPr lang="en-US" sz="800" dirty="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dirty="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dirty="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dirty="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dirty="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dirty="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dirty="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dirty="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dirty="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dirty="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dirty="0">
                <a:solidFill>
                  <a:schemeClr val="bg1"/>
                </a:solidFill>
              </a:rPr>
              <a:t>First reply </a:t>
            </a:r>
            <a:br>
              <a:rPr lang="en-US" sz="800" dirty="0">
                <a:solidFill>
                  <a:schemeClr val="bg1"/>
                </a:solidFill>
              </a:rPr>
            </a:br>
            <a:r>
              <a:rPr lang="en-US" sz="800" dirty="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dirty="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dirty="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dirty="0">
                <a:solidFill>
                  <a:schemeClr val="bg1"/>
                </a:solidFill>
              </a:rPr>
              <a:t>Group of </a:t>
            </a:r>
            <a:br>
              <a:rPr lang="en-US" sz="800" dirty="0">
                <a:solidFill>
                  <a:schemeClr val="bg1"/>
                </a:solidFill>
              </a:rPr>
            </a:br>
            <a:r>
              <a:rPr lang="en-US" sz="800" dirty="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dirty="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dirty="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dirty="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dirty="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dirty="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dirty="0">
                <a:solidFill>
                  <a:schemeClr val="bg1"/>
                </a:solidFill>
              </a:rPr>
              <a:t>Icon Name</a:t>
            </a:r>
          </a:p>
          <a:p>
            <a:pPr algn="ctr"/>
            <a:r>
              <a:rPr lang="en-US" sz="800" dirty="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dirty="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dirty="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dirty="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dirty="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dirty="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dirty="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dirty="0">
                <a:solidFill>
                  <a:schemeClr val="bg1"/>
                </a:solidFill>
              </a:rPr>
              <a:t>Managing </a:t>
            </a:r>
            <a:br>
              <a:rPr lang="en-US" sz="800" dirty="0">
                <a:solidFill>
                  <a:schemeClr val="bg1"/>
                </a:solidFill>
              </a:rPr>
            </a:br>
            <a:r>
              <a:rPr lang="en-US" sz="800" dirty="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dirty="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dirty="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dirty="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dirty="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dirty="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dirty="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dirty="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dirty="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dirty="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dirty="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dirty="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dirty="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dirty="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dirty="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dirty="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dirty="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dirty="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dirty="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dirty="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dirty="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dirty="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dirty="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dirty="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dirty="0">
                <a:solidFill>
                  <a:schemeClr val="bg1"/>
                </a:solidFill>
              </a:rPr>
              <a:t>RPA </a:t>
            </a:r>
            <a:br>
              <a:rPr lang="en-US" sz="800" dirty="0">
                <a:solidFill>
                  <a:schemeClr val="bg1"/>
                </a:solidFill>
              </a:rPr>
            </a:br>
            <a:r>
              <a:rPr lang="en-US" sz="800" dirty="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dirty="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dirty="0">
                <a:solidFill>
                  <a:schemeClr val="bg1"/>
                </a:solidFill>
              </a:rPr>
              <a:t>Seamless</a:t>
            </a:r>
            <a:br>
              <a:rPr lang="en-US" sz="800" dirty="0">
                <a:solidFill>
                  <a:schemeClr val="bg1"/>
                </a:solidFill>
              </a:rPr>
            </a:br>
            <a:r>
              <a:rPr lang="en-US" sz="800" dirty="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dirty="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dirty="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dirty="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dirty="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dirty="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dirty="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dirty="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dirty="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dirty="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dirty="0">
                <a:solidFill>
                  <a:schemeClr val="bg1"/>
                </a:solidFill>
              </a:rPr>
              <a:t>Technology</a:t>
            </a:r>
            <a:br>
              <a:rPr lang="en-US" sz="800" dirty="0">
                <a:solidFill>
                  <a:schemeClr val="bg1"/>
                </a:solidFill>
              </a:rPr>
            </a:br>
            <a:r>
              <a:rPr lang="en-US" sz="800" dirty="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dirty="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dirty="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dirty="0">
                <a:solidFill>
                  <a:schemeClr val="bg1"/>
                </a:solidFill>
              </a:rPr>
              <a:t>Exception handling</a:t>
            </a:r>
          </a:p>
        </p:txBody>
      </p:sp>
    </p:spTree>
    <p:extLst>
      <p:ext uri="{BB962C8B-B14F-4D97-AF65-F5344CB8AC3E}">
        <p14:creationId xmlns:p14="http://schemas.microsoft.com/office/powerpoint/2010/main" val="69403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1478930" y="1386942"/>
            <a:ext cx="7785153"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dirty="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dirty="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dirty="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dirty="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dirty="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dirty="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dirty="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dirty="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dirty="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dirty="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dirty="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dirty="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dirty="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dirty="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dirty="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dirty="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dirty="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dirty="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dirty="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dirty="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dirty="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dirty="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dirty="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dirty="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dirty="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dirty="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dirty="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dirty="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dirty="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dirty="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dirty="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dirty="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dirty="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dirty="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dirty="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dirty="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dirty="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dirty="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dirty="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dirty="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dirty="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dirty="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dirty="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dirty="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dirty="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dirty="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dirty="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dirty="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dirty="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dirty="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dirty="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7759" y="2363006"/>
            <a:ext cx="407089"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dirty="0"/>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75784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userDrawn="1"/>
        </p:nvGrpSpPr>
        <p:grpSpPr>
          <a:xfrm>
            <a:off x="751231" y="1258518"/>
            <a:ext cx="10363229"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26">
              <a:extLst>
                <a:ext uri="{FF2B5EF4-FFF2-40B4-BE49-F238E27FC236}">
                  <a16:creationId xmlns:a16="http://schemas.microsoft.com/office/drawing/2014/main" id="{848972A3-EB5C-4BEF-B7CA-8E392D2607A4}"/>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58">
              <a:extLst>
                <a:ext uri="{FF2B5EF4-FFF2-40B4-BE49-F238E27FC236}">
                  <a16:creationId xmlns:a16="http://schemas.microsoft.com/office/drawing/2014/main" id="{338C85C8-08F6-4EDE-83F5-54D1493FC4EE}"/>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64">
              <a:extLst>
                <a:ext uri="{FF2B5EF4-FFF2-40B4-BE49-F238E27FC236}">
                  <a16:creationId xmlns:a16="http://schemas.microsoft.com/office/drawing/2014/main" id="{58CA43E4-FD01-43B2-8F01-50B4EFB243F4}"/>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2780527C-2773-45AF-BFC0-428E07C24C92}"/>
                </a:ext>
              </a:extLst>
            </p:cNvPr>
            <p:cNvGrpSpPr/>
            <p:nvPr userDrawn="1"/>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8111" y="2605399"/>
            <a:ext cx="470585"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dirty="0"/>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0536542"/>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a:srcRect/>
          <a:stretch/>
        </p:blipFill>
        <p:spPr>
          <a:xfrm>
            <a:off x="2526764" y="1040665"/>
            <a:ext cx="6579136" cy="553411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795588" y="1400175"/>
            <a:ext cx="6029325" cy="3386137"/>
          </a:xfrm>
        </p:spPr>
        <p:txBody>
          <a:bodyPr anchor="ctr"/>
          <a:lstStyle>
            <a:lvl1pPr algn="ctr">
              <a:defRPr/>
            </a:lvl1pPr>
          </a:lstStyle>
          <a:p>
            <a:endParaRPr lang="en-US"/>
          </a:p>
        </p:txBody>
      </p:sp>
    </p:spTree>
    <p:extLst>
      <p:ext uri="{BB962C8B-B14F-4D97-AF65-F5344CB8AC3E}">
        <p14:creationId xmlns:p14="http://schemas.microsoft.com/office/powerpoint/2010/main" val="293728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1" y="3759200"/>
            <a:ext cx="7648381"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0" y="3078730"/>
            <a:ext cx="7648381" cy="510040"/>
          </a:xfrm>
        </p:spPr>
        <p:txBody>
          <a:bodyPr anchor="ctr" anchorCtr="0"/>
          <a:lstStyle>
            <a:lvl1pPr>
              <a:defRPr sz="6000" b="1" spc="-100" baseline="0">
                <a:solidFill>
                  <a:schemeClr val="bg1"/>
                </a:solidFill>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dirty="0"/>
              <a:t>Click to edit </a:t>
            </a:r>
            <a:br>
              <a:rPr lang="en-US" dirty="0"/>
            </a:br>
            <a:r>
              <a:rPr lang="en-US" dirty="0"/>
              <a:t>Master title style</a:t>
            </a:r>
          </a:p>
        </p:txBody>
      </p:sp>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a:solidFill>
            <a:schemeClr val="accent1">
              <a:lumMod val="75000"/>
            </a:schemeClr>
          </a:solidFill>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a:p>
          </p:txBody>
        </p:sp>
      </p:gr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4"/>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17919" y="3148489"/>
            <a:ext cx="574904" cy="1706308"/>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2"/>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6"/>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434309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2778011" y="1296369"/>
            <a:ext cx="6805516" cy="44114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a:srcRect/>
          <a:stretch/>
        </p:blipFill>
        <p:spPr>
          <a:xfrm>
            <a:off x="1445418" y="862802"/>
            <a:ext cx="9297988" cy="5609576"/>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814043" y="1523758"/>
            <a:ext cx="6568082" cy="4092359"/>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103" y="715198"/>
            <a:ext cx="9301845" cy="5352540"/>
          </a:xfrm>
          <a:prstGeom prst="rect">
            <a:avLst/>
          </a:prstGeom>
        </p:spPr>
      </p:pic>
    </p:spTree>
    <p:extLst>
      <p:ext uri="{BB962C8B-B14F-4D97-AF65-F5344CB8AC3E}">
        <p14:creationId xmlns:p14="http://schemas.microsoft.com/office/powerpoint/2010/main" val="3024321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88825"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3935492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3811993"/>
            <a:ext cx="27103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001" y="4421592"/>
            <a:ext cx="2710691" cy="114100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665" y="1737114"/>
            <a:ext cx="1804987" cy="1804988"/>
          </a:xfrm>
          <a:prstGeom prst="ellipse">
            <a:avLst/>
          </a:prstGeom>
        </p:spPr>
        <p:txBody>
          <a:bodyPr anchor="ctr"/>
          <a:lstStyle>
            <a:lvl1pPr algn="ctr">
              <a:defRPr/>
            </a:lvl1pPr>
          </a:lstStyle>
          <a:p>
            <a:endParaRPr lang="en-US" dirty="0"/>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6454" y="3811993"/>
            <a:ext cx="27103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6379" y="4421592"/>
            <a:ext cx="2710691" cy="114100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39118" y="1737114"/>
            <a:ext cx="180498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1907" y="3811993"/>
            <a:ext cx="27103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1757" y="4421592"/>
            <a:ext cx="2710691" cy="114100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4571" y="1737114"/>
            <a:ext cx="180498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7361" y="3811993"/>
            <a:ext cx="27103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7134" y="4421592"/>
            <a:ext cx="2710691" cy="114100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0025" y="1737114"/>
            <a:ext cx="1804987" cy="1804988"/>
          </a:xfrm>
          <a:prstGeom prst="ellipse">
            <a:avLst/>
          </a:prstGeo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ED7CC241-9D6F-48F3-989A-87A4641E9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347404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6C9-C562-4C9E-9D7E-52E44652AF23}"/>
              </a:ext>
            </a:extLst>
          </p:cNvPr>
          <p:cNvSpPr>
            <a:spLocks noGrp="1"/>
          </p:cNvSpPr>
          <p:nvPr>
            <p:ph type="title"/>
          </p:nvPr>
        </p:nvSpPr>
        <p:spPr/>
        <p:txBody>
          <a:bodyPr/>
          <a:lstStyle/>
          <a:p>
            <a:r>
              <a:rPr lang="en-US" dirty="0"/>
              <a:t>Click to edit Master title style</a:t>
            </a:r>
          </a:p>
        </p:txBody>
      </p:sp>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549783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2553" y="1171575"/>
            <a:ext cx="549783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549848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311901" y="1781174"/>
            <a:ext cx="549848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4214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04C22-D44C-41A9-AAFB-C8BC9F54E6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688665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11430668"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78498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4" y="1322388"/>
            <a:ext cx="11430000"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0FDA7E3-68DA-4728-93BB-9346E0541E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558949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783536"/>
            <a:ext cx="11428412" cy="44267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381002" y="1169974"/>
            <a:ext cx="11427050"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4" name="Title 3">
            <a:extLst>
              <a:ext uri="{FF2B5EF4-FFF2-40B4-BE49-F238E27FC236}">
                <a16:creationId xmlns:a16="http://schemas.microsoft.com/office/drawing/2014/main" id="{C3FE43D3-4731-4F4C-A5C3-356B2EE89416}"/>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8233596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6C9-C562-4C9E-9D7E-52E44652AF23}"/>
              </a:ext>
            </a:extLst>
          </p:cNvPr>
          <p:cNvSpPr>
            <a:spLocks noGrp="1"/>
          </p:cNvSpPr>
          <p:nvPr>
            <p:ph type="title"/>
          </p:nvPr>
        </p:nvSpPr>
        <p:spPr/>
        <p:txBody>
          <a:bodyPr/>
          <a:lstStyle/>
          <a:p>
            <a:r>
              <a:rPr lang="en-US" dirty="0"/>
              <a:t>Click to edit Master title style</a:t>
            </a:r>
          </a:p>
        </p:txBody>
      </p:sp>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549783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2553" y="1171575"/>
            <a:ext cx="549783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549848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311901" y="1781174"/>
            <a:ext cx="549848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64892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362708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363283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79550" y="1171575"/>
            <a:ext cx="362708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4276272" y="1781174"/>
            <a:ext cx="363283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78099" y="1171575"/>
            <a:ext cx="362708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171544" y="1781174"/>
            <a:ext cx="363283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627AFD46-0A5D-43AC-A0F5-91BC9C4AE6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58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rot="5400000">
            <a:off x="7595288" y="1985141"/>
            <a:ext cx="2032867" cy="6341252"/>
            <a:chOff x="9906425" y="258374"/>
            <a:chExt cx="2032867"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9" name="Subtitle 2">
            <a:extLst>
              <a:ext uri="{FF2B5EF4-FFF2-40B4-BE49-F238E27FC236}">
                <a16:creationId xmlns:a16="http://schemas.microsoft.com/office/drawing/2014/main" id="{1D10F107-20C2-48E3-8C9A-AB0E6DD442F1}"/>
              </a:ext>
            </a:extLst>
          </p:cNvPr>
          <p:cNvSpPr>
            <a:spLocks noGrp="1"/>
          </p:cNvSpPr>
          <p:nvPr userDrawn="1">
            <p:ph type="subTitle" idx="1" hasCustomPrompt="1"/>
          </p:nvPr>
        </p:nvSpPr>
        <p:spPr>
          <a:xfrm>
            <a:off x="382971" y="2540122"/>
            <a:ext cx="7648381" cy="1510886"/>
          </a:xfrm>
        </p:spPr>
        <p:txBody>
          <a:bodyPr lIns="0" tIns="0" rIns="0" bIns="0" anchor="t" anchorCtr="0">
            <a:noAutofit/>
          </a:bodyPr>
          <a:lstStyle>
            <a:lvl1pPr marL="0" indent="0" algn="l">
              <a:lnSpc>
                <a:spcPct val="100000"/>
              </a:lnSpc>
              <a:spcBef>
                <a:spcPts val="0"/>
              </a:spcBef>
              <a:buNone/>
              <a:defRPr sz="44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userDrawn="1">
            <p:ph type="body" sz="quarter" idx="12" hasCustomPrompt="1"/>
          </p:nvPr>
        </p:nvSpPr>
        <p:spPr>
          <a:xfrm>
            <a:off x="386020" y="1859652"/>
            <a:ext cx="7648381" cy="510040"/>
          </a:xfrm>
        </p:spPr>
        <p:txBody>
          <a:bodyPr anchor="ctr" anchorCtr="0"/>
          <a:lstStyle>
            <a:lvl1pPr>
              <a:defRPr sz="4400" b="1" spc="-100" baseline="0">
                <a:latin typeface="+mj-lt"/>
              </a:defRPr>
            </a:lvl1pPr>
            <a:lvl2pPr marL="0" indent="0">
              <a:buNone/>
              <a:defRPr/>
            </a:lvl2pPr>
          </a:lstStyle>
          <a:p>
            <a:pPr lvl="0"/>
            <a:r>
              <a:rPr lang="en-US" dirty="0"/>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userDrawn="1">
            <p:ph type="ctrTitle" hasCustomPrompt="1"/>
          </p:nvPr>
        </p:nvSpPr>
        <p:spPr>
          <a:xfrm>
            <a:off x="382971" y="359268"/>
            <a:ext cx="7657943" cy="1329953"/>
          </a:xfrm>
        </p:spPr>
        <p:txBody>
          <a:bodyPr lIns="0" tIns="0" rIns="0" bIns="0" anchor="b" anchorCtr="0">
            <a:noAutofit/>
          </a:bodyPr>
          <a:lstStyle>
            <a:lvl1pPr algn="l">
              <a:lnSpc>
                <a:spcPct val="100000"/>
              </a:lnSpc>
              <a:defRPr sz="4400" b="1" i="0" spc="-100">
                <a:solidFill>
                  <a:schemeClr val="tx2"/>
                </a:solidFill>
                <a:latin typeface="Arial"/>
                <a:cs typeface="Arial"/>
              </a:defRPr>
            </a:lvl1pPr>
          </a:lstStyle>
          <a:p>
            <a:r>
              <a:rPr lang="en-US" dirty="0"/>
              <a:t>Click to edit </a:t>
            </a:r>
            <a:br>
              <a:rPr lang="en-US" dirty="0"/>
            </a:br>
            <a:r>
              <a:rPr lang="en-US" dirty="0"/>
              <a:t>Master title style</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a:off x="7749245" y="4156010"/>
            <a:ext cx="57490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rot="5400000">
            <a:off x="6616655" y="5596105"/>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rot="5400000">
            <a:off x="11336871" y="4289436"/>
            <a:ext cx="574904" cy="30017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8100000" flipH="1" flipV="1">
            <a:off x="5225788" y="423466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rot="5400000">
            <a:off x="9197702" y="4167949"/>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flipV="1">
            <a:off x="9211399" y="5037808"/>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2522712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001" y="1171575"/>
            <a:ext cx="273698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001" y="1781174"/>
            <a:ext cx="274132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278242" y="1171575"/>
            <a:ext cx="273698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3276601" y="1781174"/>
            <a:ext cx="274132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175483" y="1171575"/>
            <a:ext cx="273698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172201" y="1781174"/>
            <a:ext cx="274132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072725" y="1171575"/>
            <a:ext cx="273698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067801" y="1781174"/>
            <a:ext cx="274132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9A4D9F3-C7D9-43F2-953A-454ACDC677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5496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001" y="1171575"/>
            <a:ext cx="214317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001" y="1781174"/>
            <a:ext cx="2146572"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2701609" y="1171575"/>
            <a:ext cx="214317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2701461" y="1781174"/>
            <a:ext cx="2146572"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022217" y="1171575"/>
            <a:ext cx="214317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021921" y="1781174"/>
            <a:ext cx="2146572"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342825" y="1171575"/>
            <a:ext cx="214317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342381" y="1781174"/>
            <a:ext cx="2146572"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663434" y="1171575"/>
            <a:ext cx="214317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662841" y="1781174"/>
            <a:ext cx="2146572"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8BDFC327-60D5-4420-B53E-212D6DE488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96509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361467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001" y="1781173"/>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8273" y="1171575"/>
            <a:ext cx="361467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5005" y="1781173"/>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5545" y="1171575"/>
            <a:ext cx="361467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89009" y="1781173"/>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001" y="3831313"/>
            <a:ext cx="361467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001" y="4440912"/>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8273" y="3831313"/>
            <a:ext cx="361467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5005" y="4440912"/>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5545" y="3831313"/>
            <a:ext cx="361467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89009" y="4440912"/>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3" name="Title 2">
            <a:extLst>
              <a:ext uri="{FF2B5EF4-FFF2-40B4-BE49-F238E27FC236}">
                <a16:creationId xmlns:a16="http://schemas.microsoft.com/office/drawing/2014/main" id="{6CE697B4-F430-4CA7-935A-2F894B623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0371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4413" y="0"/>
            <a:ext cx="6094412" cy="6858000"/>
          </a:xfrm>
          <a:noFill/>
        </p:spPr>
        <p:txBody>
          <a:bodyPr anchor="ctr"/>
          <a:lstStyle>
            <a:lvl1pPr algn="ctr">
              <a:defRPr baseline="0"/>
            </a:lvl1pPr>
          </a:lstStyle>
          <a:p>
            <a:r>
              <a:rPr lang="en-US" dirty="0"/>
              <a:t>Click icon or drag to insert image</a:t>
            </a:r>
          </a:p>
        </p:txBody>
      </p:sp>
      <p:sp>
        <p:nvSpPr>
          <p:cNvPr id="3" name="Content Placeholder 2"/>
          <p:cNvSpPr>
            <a:spLocks noGrp="1"/>
          </p:cNvSpPr>
          <p:nvPr>
            <p:ph idx="1"/>
          </p:nvPr>
        </p:nvSpPr>
        <p:spPr>
          <a:xfrm>
            <a:off x="381002" y="1781173"/>
            <a:ext cx="5341141" cy="4429127"/>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381083" y="1171575"/>
            <a:ext cx="5340398"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 name="Title 1">
            <a:extLst>
              <a:ext uri="{FF2B5EF4-FFF2-40B4-BE49-F238E27FC236}">
                <a16:creationId xmlns:a16="http://schemas.microsoft.com/office/drawing/2014/main" id="{4CFEC3F1-CFF8-4AA4-BEA2-C7220A4A3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3715576"/>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3811993"/>
            <a:ext cx="27103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001" y="4421592"/>
            <a:ext cx="2710691" cy="114100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665" y="1737114"/>
            <a:ext cx="1804987" cy="1804988"/>
          </a:xfrm>
          <a:prstGeom prst="ellipse">
            <a:avLst/>
          </a:prstGeom>
        </p:spPr>
        <p:txBody>
          <a:bodyPr anchor="ctr"/>
          <a:lstStyle>
            <a:lvl1pPr algn="ctr">
              <a:defRPr/>
            </a:lvl1pPr>
          </a:lstStyle>
          <a:p>
            <a:endParaRPr lang="en-US" dirty="0"/>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6454" y="3811993"/>
            <a:ext cx="27103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6379" y="4421592"/>
            <a:ext cx="2710691" cy="114100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39118" y="1737114"/>
            <a:ext cx="180498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1907" y="3811993"/>
            <a:ext cx="27103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1757" y="4421592"/>
            <a:ext cx="2710691" cy="114100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4571" y="1737114"/>
            <a:ext cx="180498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7361" y="3811993"/>
            <a:ext cx="27103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7134" y="4421592"/>
            <a:ext cx="2710691" cy="114100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0025" y="1737114"/>
            <a:ext cx="1804987" cy="1804988"/>
          </a:xfrm>
          <a:prstGeom prst="ellipse">
            <a:avLst/>
          </a:prstGeo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ED7CC241-9D6F-48F3-989A-87A4641E9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41851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4389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2392071"/>
            <a:ext cx="2068454" cy="55410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21" name="Text Placeholder 20"/>
          <p:cNvSpPr>
            <a:spLocks noGrp="1"/>
          </p:cNvSpPr>
          <p:nvPr>
            <p:ph type="body" sz="quarter" idx="21" hasCustomPrompt="1"/>
          </p:nvPr>
        </p:nvSpPr>
        <p:spPr>
          <a:xfrm>
            <a:off x="381001" y="3024574"/>
            <a:ext cx="2068211" cy="974383"/>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0" name="Text Placeholder 29"/>
          <p:cNvSpPr>
            <a:spLocks noGrp="1"/>
          </p:cNvSpPr>
          <p:nvPr>
            <p:ph type="body" sz="quarter" idx="28" hasCustomPrompt="1"/>
          </p:nvPr>
        </p:nvSpPr>
        <p:spPr>
          <a:xfrm>
            <a:off x="381002" y="4077353"/>
            <a:ext cx="8788398" cy="1061529"/>
          </a:xfrm>
        </p:spPr>
        <p:txBody>
          <a:bodyPr/>
          <a:lstStyle>
            <a:lvl1pPr>
              <a:defRPr sz="900"/>
            </a:lvl1pPr>
            <a:lvl2pPr marL="114300" indent="-114300">
              <a:spcBef>
                <a:spcPts val="100"/>
              </a:spcBef>
              <a:buClr>
                <a:schemeClr val="accent1"/>
              </a:buClr>
              <a:tabLst/>
              <a:defRPr sz="900"/>
            </a:lvl2pPr>
            <a:lvl3pPr marL="230188" indent="-115888">
              <a:spcBef>
                <a:spcPts val="100"/>
              </a:spcBef>
              <a:buClr>
                <a:schemeClr val="accent1"/>
              </a:buClr>
              <a:tabLst/>
              <a:defRPr sz="900"/>
            </a:lvl3pPr>
            <a:lvl4pPr marL="346075" indent="-115888">
              <a:spcBef>
                <a:spcPts val="100"/>
              </a:spcBef>
              <a:buClr>
                <a:schemeClr val="accent1"/>
              </a:buClr>
              <a:tabLst/>
              <a:defRPr sz="900"/>
            </a:lvl4pPr>
            <a:lvl5pPr marL="460375" indent="-114300">
              <a:spcBef>
                <a:spcPts val="100"/>
              </a:spcBef>
              <a:buClr>
                <a:schemeClr val="accent1"/>
              </a:buClr>
              <a:tabLst/>
              <a:defRPr sz="900"/>
            </a:lvl5pPr>
          </a:lstStyle>
          <a:p>
            <a:pPr lvl="0"/>
            <a:r>
              <a:rPr lang="en-US" dirty="0"/>
              <a:t>Insert Legal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2620983" y="2392071"/>
            <a:ext cx="2068454" cy="55410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2621064" y="3024574"/>
            <a:ext cx="2068211" cy="974383"/>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4860965" y="2392071"/>
            <a:ext cx="2068454" cy="55410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4861127" y="3024574"/>
            <a:ext cx="2068211" cy="974383"/>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100946" y="2392071"/>
            <a:ext cx="2068454" cy="55410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101189" y="3024574"/>
            <a:ext cx="2068211" cy="974383"/>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Tree>
    <p:extLst>
      <p:ext uri="{BB962C8B-B14F-4D97-AF65-F5344CB8AC3E}">
        <p14:creationId xmlns:p14="http://schemas.microsoft.com/office/powerpoint/2010/main" val="109632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8315-9CC9-8025-7731-A6DEB03206DB}"/>
              </a:ext>
            </a:extLst>
          </p:cNvPr>
          <p:cNvSpPr>
            <a:spLocks noGrp="1"/>
          </p:cNvSpPr>
          <p:nvPr>
            <p:ph type="title"/>
          </p:nvPr>
        </p:nvSpPr>
        <p:spPr/>
        <p:txBody>
          <a:bodyPr/>
          <a:lstStyle/>
          <a:p>
            <a:r>
              <a:rPr lang="en-US"/>
              <a:t>Click to edit Master title style</a:t>
            </a:r>
            <a:endParaRPr lang="en-IN"/>
          </a:p>
        </p:txBody>
      </p:sp>
      <p:sp>
        <p:nvSpPr>
          <p:cNvPr id="3" name="Text Placeholder 7">
            <a:extLst>
              <a:ext uri="{FF2B5EF4-FFF2-40B4-BE49-F238E27FC236}">
                <a16:creationId xmlns:a16="http://schemas.microsoft.com/office/drawing/2014/main" id="{46AF2214-7C8C-8B83-7996-EADD4B98E704}"/>
              </a:ext>
            </a:extLst>
          </p:cNvPr>
          <p:cNvSpPr>
            <a:spLocks noGrp="1"/>
          </p:cNvSpPr>
          <p:nvPr>
            <p:ph type="body" sz="quarter" idx="12"/>
          </p:nvPr>
        </p:nvSpPr>
        <p:spPr>
          <a:xfrm>
            <a:off x="838200" y="2441753"/>
            <a:ext cx="3433467" cy="2201057"/>
          </a:xfrm>
          <a:prstGeom prst="rect">
            <a:avLst/>
          </a:prstGeom>
          <a:solidFill>
            <a:schemeClr val="accent1"/>
          </a:solidFill>
          <a:ln>
            <a:noFill/>
          </a:ln>
          <a:effectLst/>
        </p:spPr>
        <p:txBody>
          <a:bodyPr lIns="182880" tIns="36576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76109D2E-AA86-7EF4-3C3B-B78187946573}"/>
              </a:ext>
            </a:extLst>
          </p:cNvPr>
          <p:cNvSpPr>
            <a:spLocks noGrp="1"/>
          </p:cNvSpPr>
          <p:nvPr>
            <p:ph type="body" sz="quarter" idx="14"/>
          </p:nvPr>
        </p:nvSpPr>
        <p:spPr>
          <a:xfrm>
            <a:off x="4446086" y="2441753"/>
            <a:ext cx="3431590" cy="2201057"/>
          </a:xfrm>
          <a:prstGeom prst="rect">
            <a:avLst/>
          </a:prstGeom>
          <a:solidFill>
            <a:schemeClr val="accent2"/>
          </a:solidFill>
          <a:ln>
            <a:noFill/>
          </a:ln>
          <a:effectLst/>
        </p:spPr>
        <p:txBody>
          <a:bodyPr lIns="182880" tIns="36576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92B11C4-14FE-B8DD-41F1-EE1C192B1075}"/>
              </a:ext>
            </a:extLst>
          </p:cNvPr>
          <p:cNvSpPr>
            <a:spLocks noGrp="1"/>
          </p:cNvSpPr>
          <p:nvPr>
            <p:ph type="body" sz="quarter" idx="16"/>
          </p:nvPr>
        </p:nvSpPr>
        <p:spPr>
          <a:xfrm>
            <a:off x="8052095" y="2441753"/>
            <a:ext cx="3433469" cy="2201057"/>
          </a:xfrm>
          <a:prstGeom prst="rect">
            <a:avLst/>
          </a:prstGeom>
          <a:solidFill>
            <a:schemeClr val="accent3"/>
          </a:solidFill>
          <a:ln>
            <a:noFill/>
          </a:ln>
          <a:effectLst/>
        </p:spPr>
        <p:txBody>
          <a:bodyPr lIns="182880" tIns="36576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Tree>
    <p:extLst>
      <p:ext uri="{BB962C8B-B14F-4D97-AF65-F5344CB8AC3E}">
        <p14:creationId xmlns:p14="http://schemas.microsoft.com/office/powerpoint/2010/main" val="36219858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8315-9CC9-8025-7731-A6DEB03206DB}"/>
              </a:ext>
            </a:extLst>
          </p:cNvPr>
          <p:cNvSpPr>
            <a:spLocks noGrp="1"/>
          </p:cNvSpPr>
          <p:nvPr>
            <p:ph type="title"/>
          </p:nvPr>
        </p:nvSpPr>
        <p:spPr/>
        <p:txBody>
          <a:bodyPr/>
          <a:lstStyle/>
          <a:p>
            <a:r>
              <a:rPr lang="en-US"/>
              <a:t>Click to edit Master title style</a:t>
            </a:r>
            <a:endParaRPr lang="en-IN"/>
          </a:p>
        </p:txBody>
      </p:sp>
      <p:sp>
        <p:nvSpPr>
          <p:cNvPr id="6" name="Text Placeholder 22">
            <a:extLst>
              <a:ext uri="{FF2B5EF4-FFF2-40B4-BE49-F238E27FC236}">
                <a16:creationId xmlns:a16="http://schemas.microsoft.com/office/drawing/2014/main" id="{372EBF8E-008A-083B-DF54-36589D1D157F}"/>
              </a:ext>
            </a:extLst>
          </p:cNvPr>
          <p:cNvSpPr>
            <a:spLocks noGrp="1" noChangeAspect="1"/>
          </p:cNvSpPr>
          <p:nvPr>
            <p:ph type="body" sz="quarter" idx="15" hasCustomPrompt="1"/>
          </p:nvPr>
        </p:nvSpPr>
        <p:spPr>
          <a:xfrm>
            <a:off x="7280402" y="1852327"/>
            <a:ext cx="3753483" cy="3753483"/>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7" name="Text Placeholder 20">
            <a:extLst>
              <a:ext uri="{FF2B5EF4-FFF2-40B4-BE49-F238E27FC236}">
                <a16:creationId xmlns:a16="http://schemas.microsoft.com/office/drawing/2014/main" id="{196A0AF5-1D8C-5155-6D40-E1DC37FD3592}"/>
              </a:ext>
            </a:extLst>
          </p:cNvPr>
          <p:cNvSpPr>
            <a:spLocks noGrp="1" noChangeAspect="1"/>
          </p:cNvSpPr>
          <p:nvPr>
            <p:ph type="body" sz="quarter" idx="12" hasCustomPrompt="1"/>
          </p:nvPr>
        </p:nvSpPr>
        <p:spPr>
          <a:xfrm>
            <a:off x="4217670" y="1852327"/>
            <a:ext cx="3753483" cy="3753483"/>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8" name="Text Placeholder 21">
            <a:extLst>
              <a:ext uri="{FF2B5EF4-FFF2-40B4-BE49-F238E27FC236}">
                <a16:creationId xmlns:a16="http://schemas.microsoft.com/office/drawing/2014/main" id="{CF1779C2-EFA3-1952-F23D-D77133E9CF45}"/>
              </a:ext>
            </a:extLst>
          </p:cNvPr>
          <p:cNvSpPr>
            <a:spLocks noGrp="1" noChangeAspect="1"/>
          </p:cNvSpPr>
          <p:nvPr>
            <p:ph type="body" sz="quarter" idx="14" hasCustomPrompt="1"/>
          </p:nvPr>
        </p:nvSpPr>
        <p:spPr>
          <a:xfrm>
            <a:off x="1154938" y="1852327"/>
            <a:ext cx="3753483" cy="3753483"/>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Tree>
    <p:extLst>
      <p:ext uri="{BB962C8B-B14F-4D97-AF65-F5344CB8AC3E}">
        <p14:creationId xmlns:p14="http://schemas.microsoft.com/office/powerpoint/2010/main" val="26041895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1466850" y="1574800"/>
            <a:ext cx="10342563"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33719237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11430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Tree>
    <p:extLst>
      <p:ext uri="{BB962C8B-B14F-4D97-AF65-F5344CB8AC3E}">
        <p14:creationId xmlns:p14="http://schemas.microsoft.com/office/powerpoint/2010/main" val="113181025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1162050" y="1574800"/>
            <a:ext cx="4879746"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6929668" y="1574800"/>
            <a:ext cx="4879746"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485732" y="15748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7362637"/>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162050" y="2441753"/>
            <a:ext cx="3433467" cy="2201057"/>
          </a:xfrm>
          <a:prstGeom prst="rect">
            <a:avLst/>
          </a:prstGeom>
          <a:solidFill>
            <a:schemeClr val="accent1"/>
          </a:solidFill>
          <a:ln>
            <a:noFill/>
          </a:ln>
          <a:effectLst/>
        </p:spPr>
        <p:txBody>
          <a:bodyPr lIns="182880" tIns="36576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769936" y="2441753"/>
            <a:ext cx="3431590" cy="2201057"/>
          </a:xfrm>
          <a:prstGeom prst="rect">
            <a:avLst/>
          </a:prstGeom>
          <a:solidFill>
            <a:schemeClr val="accent2"/>
          </a:solidFill>
          <a:ln>
            <a:noFill/>
          </a:ln>
          <a:effectLst/>
        </p:spPr>
        <p:txBody>
          <a:bodyPr lIns="182880" tIns="36576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375945" y="2441753"/>
            <a:ext cx="3433469" cy="2201057"/>
          </a:xfrm>
          <a:prstGeom prst="rect">
            <a:avLst/>
          </a:prstGeom>
          <a:solidFill>
            <a:schemeClr val="accent3"/>
          </a:solidFill>
          <a:ln>
            <a:noFill/>
          </a:ln>
          <a:effectLst/>
        </p:spPr>
        <p:txBody>
          <a:bodyPr lIns="182880" tIns="36576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2" name="Title 1">
            <a:extLst>
              <a:ext uri="{FF2B5EF4-FFF2-40B4-BE49-F238E27FC236}">
                <a16:creationId xmlns:a16="http://schemas.microsoft.com/office/drawing/2014/main" id="{9322BD71-44FC-40C6-8A39-0EAD343C504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878835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162049" y="2425127"/>
            <a:ext cx="2561042"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57956" y="2425126"/>
            <a:ext cx="2559642"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552463" y="2425127"/>
            <a:ext cx="2561043"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248371" y="2425127"/>
            <a:ext cx="2561043"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6" name="Title 5">
            <a:extLst>
              <a:ext uri="{FF2B5EF4-FFF2-40B4-BE49-F238E27FC236}">
                <a16:creationId xmlns:a16="http://schemas.microsoft.com/office/drawing/2014/main" id="{34A5E15F-5AE7-45D2-BF02-08BACD370E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5258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7773128" y="1852327"/>
            <a:ext cx="3753483" cy="3753483"/>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4710396" y="1852327"/>
            <a:ext cx="3753483" cy="3753483"/>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1647664" y="1852327"/>
            <a:ext cx="3753483" cy="3753483"/>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 name="Title 1">
            <a:extLst>
              <a:ext uri="{FF2B5EF4-FFF2-40B4-BE49-F238E27FC236}">
                <a16:creationId xmlns:a16="http://schemas.microsoft.com/office/drawing/2014/main" id="{064CB85A-A53D-46E7-AA71-5EF760D39C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974240"/>
      </p:ext>
    </p:extLst>
  </p:cSld>
  <p:clrMapOvr>
    <a:masterClrMapping/>
  </p:clrMapOvr>
  <p:extLst>
    <p:ext uri="{DCECCB84-F9BA-43D5-87BE-67443E8EF086}">
      <p15:sldGuideLst xmlns:p15="http://schemas.microsoft.com/office/powerpoint/2012/main">
        <p15:guide id="1" pos="436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162049" y="1168400"/>
            <a:ext cx="3362938" cy="2365224"/>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802675" y="1168400"/>
            <a:ext cx="3362938" cy="2365224"/>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443300" y="1168400"/>
            <a:ext cx="3362938" cy="2365224"/>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1162049" y="3806977"/>
            <a:ext cx="3362938" cy="2365224"/>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802675" y="3806977"/>
            <a:ext cx="3330200" cy="2365224"/>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443300" y="3806977"/>
            <a:ext cx="3362938" cy="2365224"/>
          </a:xfr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1D9FDE82-A664-4EEA-A577-C155A9E838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584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162050" y="1319213"/>
            <a:ext cx="10645774" cy="4852988"/>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53991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2379715" y="1231900"/>
            <a:ext cx="7785153"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dirty="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dirty="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dirty="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dirty="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dirty="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dirty="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dirty="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dirty="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dirty="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dirty="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dirty="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dirty="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dirty="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dirty="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dirty="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dirty="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dirty="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dirty="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dirty="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dirty="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dirty="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dirty="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dirty="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dirty="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dirty="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dirty="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dirty="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dirty="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dirty="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dirty="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dirty="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dirty="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dirty="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dirty="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dirty="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dirty="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dirty="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dirty="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dirty="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dirty="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dirty="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dirty="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dirty="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dirty="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dirty="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dirty="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dirty="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dirty="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dirty="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dirty="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dirty="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9288544" y="2207964"/>
            <a:ext cx="407089"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dirty="0"/>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272649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userDrawn="1"/>
        </p:nvGrpSpPr>
        <p:grpSpPr>
          <a:xfrm>
            <a:off x="1349226" y="1385300"/>
            <a:ext cx="10363229"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26">
              <a:extLst>
                <a:ext uri="{FF2B5EF4-FFF2-40B4-BE49-F238E27FC236}">
                  <a16:creationId xmlns:a16="http://schemas.microsoft.com/office/drawing/2014/main" id="{848972A3-EB5C-4BEF-B7CA-8E392D2607A4}"/>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58">
              <a:extLst>
                <a:ext uri="{FF2B5EF4-FFF2-40B4-BE49-F238E27FC236}">
                  <a16:creationId xmlns:a16="http://schemas.microsoft.com/office/drawing/2014/main" id="{338C85C8-08F6-4EDE-83F5-54D1493FC4EE}"/>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64">
              <a:extLst>
                <a:ext uri="{FF2B5EF4-FFF2-40B4-BE49-F238E27FC236}">
                  <a16:creationId xmlns:a16="http://schemas.microsoft.com/office/drawing/2014/main" id="{58CA43E4-FD01-43B2-8F01-50B4EFB243F4}"/>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2780527C-2773-45AF-BFC0-428E07C24C92}"/>
                </a:ext>
              </a:extLst>
            </p:cNvPr>
            <p:cNvGrpSpPr/>
            <p:nvPr userDrawn="1"/>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706106" y="2732181"/>
            <a:ext cx="470585"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dirty="0"/>
              <a:t>Bucharest, Romania</a:t>
            </a:r>
          </a:p>
        </p:txBody>
      </p:sp>
      <p:sp>
        <p:nvSpPr>
          <p:cNvPr id="2" name="Title 1">
            <a:extLst>
              <a:ext uri="{FF2B5EF4-FFF2-40B4-BE49-F238E27FC236}">
                <a16:creationId xmlns:a16="http://schemas.microsoft.com/office/drawing/2014/main" id="{421CB5D4-DEF6-472D-B7B9-053874552D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340018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a:srcRect/>
          <a:stretch/>
        </p:blipFill>
        <p:spPr>
          <a:xfrm>
            <a:off x="2114014" y="369645"/>
            <a:ext cx="7135296" cy="600193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399654" y="744721"/>
            <a:ext cx="6564016" cy="3689676"/>
          </a:xfrm>
        </p:spPr>
        <p:txBody>
          <a:bodyPr anchor="ctr"/>
          <a:lstStyle>
            <a:lvl1pPr algn="ctr">
              <a:defRPr/>
            </a:lvl1pPr>
          </a:lstStyle>
          <a:p>
            <a:endParaRPr lang="en-US"/>
          </a:p>
        </p:txBody>
      </p:sp>
    </p:spTree>
    <p:extLst>
      <p:ext uri="{BB962C8B-B14F-4D97-AF65-F5344CB8AC3E}">
        <p14:creationId xmlns:p14="http://schemas.microsoft.com/office/powerpoint/2010/main" val="5743945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2409825" y="903593"/>
            <a:ext cx="7277100" cy="47171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dirty="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a:srcRect/>
          <a:stretch/>
        </p:blipFill>
        <p:spPr>
          <a:xfrm>
            <a:off x="1108982" y="387003"/>
            <a:ext cx="9942286" cy="5998288"/>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568094" y="1095945"/>
            <a:ext cx="6995487" cy="4375936"/>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103" y="715198"/>
            <a:ext cx="9301845" cy="5352540"/>
          </a:xfrm>
          <a:prstGeom prst="rect">
            <a:avLst/>
          </a:prstGeom>
        </p:spPr>
      </p:pic>
    </p:spTree>
    <p:extLst>
      <p:ext uri="{BB962C8B-B14F-4D97-AF65-F5344CB8AC3E}">
        <p14:creationId xmlns:p14="http://schemas.microsoft.com/office/powerpoint/2010/main" val="569763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6432554" y="1625600"/>
            <a:ext cx="537686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dirty="0"/>
              <a:t>“Quote text goes here”</a:t>
            </a:r>
          </a:p>
          <a:p>
            <a:pPr lvl="1"/>
            <a:r>
              <a:rPr lang="en-US" dirty="0"/>
              <a:t>Author Name goes here</a:t>
            </a:r>
          </a:p>
          <a:p>
            <a:pPr lvl="2"/>
            <a:r>
              <a:rPr lang="en-US" dirty="0"/>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094413" y="16256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9676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88825"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233847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6C9-C562-4C9E-9D7E-52E44652AF23}"/>
              </a:ext>
            </a:extLst>
          </p:cNvPr>
          <p:cNvSpPr>
            <a:spLocks noGrp="1"/>
          </p:cNvSpPr>
          <p:nvPr>
            <p:ph type="title"/>
          </p:nvPr>
        </p:nvSpPr>
        <p:spPr/>
        <p:txBody>
          <a:bodyPr/>
          <a:lstStyle/>
          <a:p>
            <a:r>
              <a:rPr lang="en-US" dirty="0"/>
              <a:t>Click to edit Master title style</a:t>
            </a:r>
          </a:p>
        </p:txBody>
      </p:sp>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549783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2553" y="1171575"/>
            <a:ext cx="549783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549848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311901" y="1781174"/>
            <a:ext cx="549848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72589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160463" y="1322024"/>
            <a:ext cx="10648950" cy="4850176"/>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dirty="0"/>
              <a:t>Click to edit Master text styles</a:t>
            </a:r>
          </a:p>
        </p:txBody>
      </p:sp>
      <p:sp>
        <p:nvSpPr>
          <p:cNvPr id="2" name="Title 1">
            <a:extLst>
              <a:ext uri="{FF2B5EF4-FFF2-40B4-BE49-F238E27FC236}">
                <a16:creationId xmlns:a16="http://schemas.microsoft.com/office/drawing/2014/main" id="{87C79F9E-CF3E-49D2-B8AD-365D78D209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5286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160463" y="1322024"/>
            <a:ext cx="10648950" cy="4850176"/>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6D75A9F1-F559-4661-B1CA-5CB648D42B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29061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0463" y="1785137"/>
            <a:ext cx="10648950" cy="4387063"/>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1160583" y="1171575"/>
            <a:ext cx="10647468"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 name="Title 1">
            <a:extLst>
              <a:ext uri="{FF2B5EF4-FFF2-40B4-BE49-F238E27FC236}">
                <a16:creationId xmlns:a16="http://schemas.microsoft.com/office/drawing/2014/main" id="{C3649FBC-93E5-4D8B-93CB-3D81E660FC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723460"/>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1161078" y="1171575"/>
            <a:ext cx="5179503"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630880" y="1171575"/>
            <a:ext cx="5179503"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1160463" y="1781174"/>
            <a:ext cx="5180119"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630265" y="1781174"/>
            <a:ext cx="5180119"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F87531C1-F1BB-4CFB-AE4B-213ADE2666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3352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159931" y="1175537"/>
            <a:ext cx="33699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1159931" y="1785136"/>
            <a:ext cx="3375258" cy="43870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797598" y="1175537"/>
            <a:ext cx="33699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4794524" y="1785136"/>
            <a:ext cx="3375258" cy="43870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435265" y="1175537"/>
            <a:ext cx="33699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429117" y="1785136"/>
            <a:ext cx="3375258" cy="43870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6FA818DC-A01E-4615-916C-C7E30AE9F1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64315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160463" y="1171575"/>
            <a:ext cx="246029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160572" y="1781174"/>
            <a:ext cx="2464193"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890113" y="1171575"/>
            <a:ext cx="246029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3888690" y="1781174"/>
            <a:ext cx="2464193"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619763" y="1171575"/>
            <a:ext cx="246029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616808" y="1781174"/>
            <a:ext cx="2464193"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349412" y="1171575"/>
            <a:ext cx="2460294"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344927" y="1781174"/>
            <a:ext cx="2464193"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59BFCF5-49C9-40AA-B1B2-4B41F90744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51137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160463" y="1171575"/>
            <a:ext cx="200394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160463" y="1781174"/>
            <a:ext cx="2007122" cy="43910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321013" y="1171575"/>
            <a:ext cx="200394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320920" y="1781174"/>
            <a:ext cx="2007122" cy="43910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481563" y="1171575"/>
            <a:ext cx="200394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481377" y="1781174"/>
            <a:ext cx="2007122" cy="43910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642113" y="1171575"/>
            <a:ext cx="200394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641834" y="1781174"/>
            <a:ext cx="2007122" cy="43910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802663" y="1171575"/>
            <a:ext cx="2003946"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802291" y="1781174"/>
            <a:ext cx="2007122" cy="43910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658ADA2-4405-4FD2-9A48-B6CC3FA4B65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75909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160463" y="1171575"/>
            <a:ext cx="3413768"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1160463" y="1781173"/>
            <a:ext cx="3419180" cy="1695657"/>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778457" y="1171575"/>
            <a:ext cx="3413768"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775349" y="1781173"/>
            <a:ext cx="3419180" cy="1695657"/>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396451" y="1171575"/>
            <a:ext cx="3413768"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390234" y="1781173"/>
            <a:ext cx="3419180" cy="1695657"/>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160463" y="3866944"/>
            <a:ext cx="3413768"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1160463" y="4476543"/>
            <a:ext cx="3419180" cy="1695657"/>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778457" y="3866944"/>
            <a:ext cx="3413768"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775349" y="4476543"/>
            <a:ext cx="3419180" cy="1695657"/>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396451" y="3866944"/>
            <a:ext cx="3413768"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390234" y="4476543"/>
            <a:ext cx="3419180" cy="1695657"/>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3" name="Title 2">
            <a:extLst>
              <a:ext uri="{FF2B5EF4-FFF2-40B4-BE49-F238E27FC236}">
                <a16:creationId xmlns:a16="http://schemas.microsoft.com/office/drawing/2014/main" id="{0EA1EF5B-7AA7-4E03-ACD2-316437D05C9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159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631905"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246" y="2565127"/>
            <a:ext cx="36299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7507" y="2565127"/>
            <a:ext cx="3631907"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38318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4413" y="0"/>
            <a:ext cx="6094412" cy="6858000"/>
          </a:xfrm>
          <a:noFill/>
        </p:spPr>
        <p:txBody>
          <a:bodyPr anchor="ctr"/>
          <a:lstStyle>
            <a:lvl1pPr algn="ctr">
              <a:defRPr baseline="0"/>
            </a:lvl1pPr>
          </a:lstStyle>
          <a:p>
            <a:r>
              <a:rPr lang="en-US" dirty="0"/>
              <a:t>Click icon or drag to insert image</a:t>
            </a:r>
          </a:p>
        </p:txBody>
      </p:sp>
      <p:sp>
        <p:nvSpPr>
          <p:cNvPr id="3" name="Content Placeholder 2"/>
          <p:cNvSpPr>
            <a:spLocks noGrp="1"/>
          </p:cNvSpPr>
          <p:nvPr>
            <p:ph idx="1"/>
          </p:nvPr>
        </p:nvSpPr>
        <p:spPr>
          <a:xfrm>
            <a:off x="1160462" y="1781173"/>
            <a:ext cx="4624701" cy="4391027"/>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hasCustomPrompt="1"/>
          </p:nvPr>
        </p:nvSpPr>
        <p:spPr>
          <a:xfrm>
            <a:off x="1160435" y="1171575"/>
            <a:ext cx="462405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4" name="Title 3">
            <a:extLst>
              <a:ext uri="{FF2B5EF4-FFF2-40B4-BE49-F238E27FC236}">
                <a16:creationId xmlns:a16="http://schemas.microsoft.com/office/drawing/2014/main" id="{163A8C2A-FE0D-47DE-A82D-E9DE17072F5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5747343"/>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160463" y="3475003"/>
            <a:ext cx="2462006"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160421" y="4084602"/>
            <a:ext cx="2462349" cy="208759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1488973" y="1455724"/>
            <a:ext cx="1804987" cy="1804988"/>
          </a:xfrm>
          <a:prstGeom prst="ellipse">
            <a:avLst/>
          </a:prstGeom>
        </p:spPr>
        <p:txBody>
          <a:bodyPr anchor="ctr"/>
          <a:lstStyle>
            <a:lvl1pPr algn="ctr">
              <a:defRPr/>
            </a:lvl1pPr>
          </a:lstStyle>
          <a:p>
            <a:endParaRPr lang="en-US" dirty="0"/>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888865" y="3475003"/>
            <a:ext cx="2462006"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888772" y="4084602"/>
            <a:ext cx="2462349" cy="208759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217375" y="1455724"/>
            <a:ext cx="1804987" cy="1804988"/>
          </a:xfrm>
          <a:prstGeom prst="ellipse">
            <a:avLst/>
          </a:prstGeom>
        </p:spPr>
        <p:txBody>
          <a:bodyPr anchor="ctr"/>
          <a:lstStyle>
            <a:lvl1pPr algn="ctr">
              <a:defRPr/>
            </a:lvl1pPr>
          </a:lstStyle>
          <a:p>
            <a:endParaRPr lang="en-US" dirty="0"/>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617267" y="3475003"/>
            <a:ext cx="2462006"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617123" y="4084602"/>
            <a:ext cx="2462349" cy="208759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945777" y="1455724"/>
            <a:ext cx="1804987" cy="1804988"/>
          </a:xfrm>
          <a:prstGeom prst="ellipse">
            <a:avLst/>
          </a:prstGeom>
        </p:spPr>
        <p:txBody>
          <a:bodyPr anchor="ctr"/>
          <a:lstStyle>
            <a:lvl1pPr algn="ctr">
              <a:defRPr/>
            </a:lvl1pPr>
          </a:lstStyle>
          <a:p>
            <a:endParaRPr lang="en-US" dirty="0"/>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345668" y="3475003"/>
            <a:ext cx="2462006"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345475" y="4084602"/>
            <a:ext cx="2462349" cy="2087598"/>
          </a:xfrm>
        </p:spPr>
        <p:txBody>
          <a:bodyPr anchor="t" anchorCtr="1"/>
          <a:lstStyle>
            <a:lvl1pPr>
              <a:defRPr sz="1600"/>
            </a:lvl1pPr>
            <a:lvl2pPr>
              <a:defRPr sz="1600"/>
            </a:lvl2pPr>
          </a:lstStyle>
          <a:p>
            <a:pPr lvl="0"/>
            <a:r>
              <a:rPr lang="en-US" dirty="0"/>
              <a:t>Click to edit Master text styles</a:t>
            </a:r>
          </a:p>
          <a:p>
            <a:pPr lvl="1"/>
            <a:r>
              <a:rPr lang="en-US" dirty="0"/>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674178" y="1455724"/>
            <a:ext cx="1804987" cy="1804988"/>
          </a:xfrm>
          <a:prstGeom prst="ellipse">
            <a:avLst/>
          </a:prstGeo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38AD715D-1621-4744-8DBB-B3ACD0AEA84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5835503"/>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160463" y="1322388"/>
            <a:ext cx="10647361" cy="4849812"/>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C91E35FD-3210-4FE6-9F6D-8FAB11C8AD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5214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160462" y="2657899"/>
            <a:ext cx="2006203"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21" name="Text Placeholder 20"/>
          <p:cNvSpPr>
            <a:spLocks noGrp="1"/>
          </p:cNvSpPr>
          <p:nvPr>
            <p:ph type="body" sz="quarter" idx="21" hasCustomPrompt="1"/>
          </p:nvPr>
        </p:nvSpPr>
        <p:spPr>
          <a:xfrm>
            <a:off x="1160463" y="3201502"/>
            <a:ext cx="2005968"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0" name="Text Placeholder 29"/>
          <p:cNvSpPr>
            <a:spLocks noGrp="1"/>
          </p:cNvSpPr>
          <p:nvPr>
            <p:ph type="body" sz="quarter" idx="28" hasCustomPrompt="1"/>
          </p:nvPr>
        </p:nvSpPr>
        <p:spPr>
          <a:xfrm>
            <a:off x="1160463" y="4208971"/>
            <a:ext cx="8523909" cy="938213"/>
          </a:xfrm>
        </p:spPr>
        <p:txBody>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dirty="0"/>
              <a:t>Insert Legal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333031" y="2657899"/>
            <a:ext cx="2006203"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333032" y="3201502"/>
            <a:ext cx="2005968"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505600" y="2657899"/>
            <a:ext cx="2006203"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505601" y="3201502"/>
            <a:ext cx="2005968"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78169" y="2657899"/>
            <a:ext cx="2006203"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78170" y="3201502"/>
            <a:ext cx="2005968"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userDrawn="1"/>
        </p:nvSpPr>
        <p:spPr>
          <a:xfrm>
            <a:off x="3976870" y="6364224"/>
            <a:ext cx="1737360"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t>© 2005–2020 UiPath. All rights reserved.</a:t>
            </a:r>
          </a:p>
        </p:txBody>
      </p:sp>
      <p:sp>
        <p:nvSpPr>
          <p:cNvPr id="2" name="Title 1">
            <a:extLst>
              <a:ext uri="{FF2B5EF4-FFF2-40B4-BE49-F238E27FC236}">
                <a16:creationId xmlns:a16="http://schemas.microsoft.com/office/drawing/2014/main" id="{D7F49872-E3D6-4637-BA74-61EC3BC4481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32097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381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23099"/>
            <a:ext cx="272138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3841" y="2523099"/>
            <a:ext cx="2719892"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519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88033"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dirty="0"/>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000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7193142" y="1627356"/>
            <a:ext cx="4283708" cy="4283708"/>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3912696" y="1627356"/>
            <a:ext cx="4283708" cy="4283708"/>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632250" y="1627356"/>
            <a:ext cx="4283708" cy="4283708"/>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dirty="0"/>
              <a:t>Click to </a:t>
            </a:r>
            <a:br>
              <a:rPr lang="en-US" dirty="0"/>
            </a:br>
            <a:r>
              <a:rPr lang="en-US" dirty="0"/>
              <a:t>add text</a:t>
            </a:r>
          </a:p>
        </p:txBody>
      </p:sp>
      <p:sp>
        <p:nvSpPr>
          <p:cNvPr id="2" name="Title 1">
            <a:extLst>
              <a:ext uri="{FF2B5EF4-FFF2-40B4-BE49-F238E27FC236}">
                <a16:creationId xmlns:a16="http://schemas.microsoft.com/office/drawing/2014/main" id="{064CB85A-A53D-46E7-AA71-5EF760D39C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80736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001" y="1171575"/>
            <a:ext cx="3642338" cy="2407920"/>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2451" y="1171575"/>
            <a:ext cx="3642338" cy="2407920"/>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3901" y="1171575"/>
            <a:ext cx="3642338" cy="2407920"/>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001" y="3803650"/>
            <a:ext cx="3642338" cy="2407920"/>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2451" y="3803650"/>
            <a:ext cx="3642338" cy="2407920"/>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3901" y="3803650"/>
            <a:ext cx="3642338" cy="240792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543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image" Target="../media/image7.png"/><Relationship Id="rId2" Type="http://schemas.openxmlformats.org/officeDocument/2006/relationships/slideLayout" Target="../slideLayouts/slideLayout25.xml"/><Relationship Id="rId16"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7.pn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image" Target="../media/image7.png"/><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214137"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6939639"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17" name="Group 16">
            <a:extLst>
              <a:ext uri="{FF2B5EF4-FFF2-40B4-BE49-F238E27FC236}">
                <a16:creationId xmlns:a16="http://schemas.microsoft.com/office/drawing/2014/main" id="{3A0999A1-9B1F-4556-BFDE-4CD504AEEEE7}"/>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2CE497EA-D9C9-41D3-83F4-07E026FE6B00}"/>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8D6FD626-A54A-45F5-9E25-50C5D4A453EC}"/>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5" name="Rectangle 4">
            <a:extLst>
              <a:ext uri="{FF2B5EF4-FFF2-40B4-BE49-F238E27FC236}">
                <a16:creationId xmlns:a16="http://schemas.microsoft.com/office/drawing/2014/main" id="{C46B3E8E-9564-8BE8-6656-C55CF8D97D91}"/>
              </a:ext>
            </a:extLst>
          </p:cNvPr>
          <p:cNvSpPr/>
          <p:nvPr userDrawn="1"/>
        </p:nvSpPr>
        <p:spPr>
          <a:xfrm>
            <a:off x="9734408" y="317500"/>
            <a:ext cx="2073415" cy="402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IN" sz="1400" b="0" i="0" dirty="0" err="1">
              <a:latin typeface="Arial"/>
              <a:cs typeface="Arial"/>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711CB3E-32A6-D022-7E05-C9B2EA5C9185}"/>
              </a:ext>
            </a:extLst>
          </p:cNvPr>
          <p:cNvPicPr>
            <a:picLocks noChangeAspect="1"/>
          </p:cNvPicPr>
          <p:nvPr userDrawn="1"/>
        </p:nvPicPr>
        <p:blipFill>
          <a:blip r:embed="rId25"/>
          <a:stretch>
            <a:fillRect/>
          </a:stretch>
        </p:blipFill>
        <p:spPr>
          <a:xfrm>
            <a:off x="9814859" y="283659"/>
            <a:ext cx="2069752" cy="338410"/>
          </a:xfrm>
          <a:prstGeom prst="rect">
            <a:avLst/>
          </a:prstGeom>
        </p:spPr>
      </p:pic>
    </p:spTree>
    <p:extLst>
      <p:ext uri="{BB962C8B-B14F-4D97-AF65-F5344CB8AC3E}">
        <p14:creationId xmlns:p14="http://schemas.microsoft.com/office/powerpoint/2010/main" val="2079798451"/>
      </p:ext>
    </p:extLst>
  </p:cSld>
  <p:clrMap bg1="lt1" tx1="dk1" bg2="lt2" tx2="dk2" accent1="accent1" accent2="accent2" accent3="accent3" accent4="accent4" accent5="accent5" accent6="accent6" hlink="hlink" folHlink="folHlink"/>
  <p:sldLayoutIdLst>
    <p:sldLayoutId id="2147483899" r:id="rId1"/>
    <p:sldLayoutId id="2147483874" r:id="rId2"/>
    <p:sldLayoutId id="2147483875" r:id="rId3"/>
    <p:sldLayoutId id="2147483844" r:id="rId4"/>
    <p:sldLayoutId id="2147483845" r:id="rId5"/>
    <p:sldLayoutId id="2147483846" r:id="rId6"/>
    <p:sldLayoutId id="2147483847" r:id="rId7"/>
    <p:sldLayoutId id="2147483848" r:id="rId8"/>
    <p:sldLayoutId id="2147483849" r:id="rId9"/>
    <p:sldLayoutId id="2147483850" r:id="rId10"/>
    <p:sldLayoutId id="2147483883" r:id="rId11"/>
    <p:sldLayoutId id="2147483885" r:id="rId12"/>
    <p:sldLayoutId id="2147483884" r:id="rId13"/>
    <p:sldLayoutId id="2147483881" r:id="rId14"/>
    <p:sldLayoutId id="2147483882" r:id="rId15"/>
    <p:sldLayoutId id="2147483879" r:id="rId16"/>
    <p:sldLayoutId id="2147483851" r:id="rId17"/>
    <p:sldLayoutId id="2147483852" r:id="rId18"/>
    <p:sldLayoutId id="2147483853" r:id="rId19"/>
    <p:sldLayoutId id="2147483854" r:id="rId20"/>
    <p:sldLayoutId id="2147483855" r:id="rId21"/>
    <p:sldLayoutId id="2147483901" r:id="rId22"/>
    <p:sldLayoutId id="2147483902" r:id="rId23"/>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Freeform: Shape 41">
            <a:extLst>
              <a:ext uri="{FF2B5EF4-FFF2-40B4-BE49-F238E27FC236}">
                <a16:creationId xmlns:a16="http://schemas.microsoft.com/office/drawing/2014/main" id="{3D7EF86B-C285-4694-8AE5-C354FEE8BED3}"/>
              </a:ext>
            </a:extLst>
          </p:cNvPr>
          <p:cNvSpPr txBox="1">
            <a:spLocks/>
          </p:cNvSpPr>
          <p:nvPr userDrawn="1"/>
        </p:nvSpPr>
        <p:spPr>
          <a:xfrm rot="16200000">
            <a:off x="9214137"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001" y="1322388"/>
            <a:ext cx="11426823" cy="496182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BAA1A17-E5C3-4173-84E8-4D5439A15A9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F2E3F76-83D3-4554-B85D-A36954F54A08}"/>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grpSp>
        <p:nvGrpSpPr>
          <p:cNvPr id="9" name="Group 8">
            <a:extLst>
              <a:ext uri="{FF2B5EF4-FFF2-40B4-BE49-F238E27FC236}">
                <a16:creationId xmlns:a16="http://schemas.microsoft.com/office/drawing/2014/main" id="{65B239D9-38EC-420B-B93B-7319EC229F40}"/>
              </a:ext>
            </a:extLst>
          </p:cNvPr>
          <p:cNvGrpSpPr/>
          <p:nvPr userDrawn="1"/>
        </p:nvGrpSpPr>
        <p:grpSpPr>
          <a:xfrm>
            <a:off x="6989946" y="244608"/>
            <a:ext cx="4971452" cy="549346"/>
            <a:chOff x="6989946" y="244608"/>
            <a:chExt cx="4971452" cy="549346"/>
          </a:xfrm>
        </p:grpSpPr>
        <p:sp>
          <p:nvSpPr>
            <p:cNvPr id="24" name="Freeform: Shape 23">
              <a:extLst>
                <a:ext uri="{FF2B5EF4-FFF2-40B4-BE49-F238E27FC236}">
                  <a16:creationId xmlns:a16="http://schemas.microsoft.com/office/drawing/2014/main" id="{8478AD4B-A0BB-4DAC-9E45-9BEAEEC23A88}"/>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15" name="Freeform: Shape 14">
              <a:extLst>
                <a:ext uri="{FF2B5EF4-FFF2-40B4-BE49-F238E27FC236}">
                  <a16:creationId xmlns:a16="http://schemas.microsoft.com/office/drawing/2014/main" id="{091D6EB4-41B9-48B9-8CAB-A7F9C42E9A9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EECB398-66B9-4D8C-AC53-1BBB3D1D4C08}"/>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37C1253B-46C5-406E-8CD3-80752486A0DE}"/>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sp>
        <p:nvSpPr>
          <p:cNvPr id="16" name="Rectangle 15">
            <a:extLst>
              <a:ext uri="{FF2B5EF4-FFF2-40B4-BE49-F238E27FC236}">
                <a16:creationId xmlns:a16="http://schemas.microsoft.com/office/drawing/2014/main" id="{B7CB7435-72C4-3769-BE0E-EC6BD46FE947}"/>
              </a:ext>
            </a:extLst>
          </p:cNvPr>
          <p:cNvSpPr/>
          <p:nvPr userDrawn="1"/>
        </p:nvSpPr>
        <p:spPr>
          <a:xfrm>
            <a:off x="9734408" y="317500"/>
            <a:ext cx="2073415" cy="4025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IN" sz="1400" b="0" i="0" dirty="0" err="1">
              <a:latin typeface="Arial"/>
              <a:cs typeface="Arial"/>
            </a:endParaRPr>
          </a:p>
        </p:txBody>
      </p:sp>
      <p:pic>
        <p:nvPicPr>
          <p:cNvPr id="17" name="Picture 16" descr="Logo&#10;&#10;Description automatically generated">
            <a:extLst>
              <a:ext uri="{FF2B5EF4-FFF2-40B4-BE49-F238E27FC236}">
                <a16:creationId xmlns:a16="http://schemas.microsoft.com/office/drawing/2014/main" id="{9B9236F6-7304-46AE-C3B4-472502AA00AE}"/>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857856" y="357721"/>
            <a:ext cx="2007345" cy="295789"/>
          </a:xfrm>
          <a:prstGeom prst="rect">
            <a:avLst/>
          </a:prstGeom>
        </p:spPr>
      </p:pic>
    </p:spTree>
    <p:extLst>
      <p:ext uri="{BB962C8B-B14F-4D97-AF65-F5344CB8AC3E}">
        <p14:creationId xmlns:p14="http://schemas.microsoft.com/office/powerpoint/2010/main" val="40283604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900" r:id="rId15"/>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E747280-CF02-4891-ACD6-EDDC8636A221}"/>
              </a:ext>
            </a:extLst>
          </p:cNvPr>
          <p:cNvSpPr txBox="1">
            <a:spLocks/>
          </p:cNvSpPr>
          <p:nvPr userDrawn="1"/>
        </p:nvSpPr>
        <p:spPr>
          <a:xfrm rot="16200000">
            <a:off x="-680738" y="4644269"/>
            <a:ext cx="2098011" cy="736533"/>
          </a:xfrm>
          <a:custGeom>
            <a:avLst/>
            <a:gdLst>
              <a:gd name="connsiteX0" fmla="*/ 1991636 w 1991636"/>
              <a:gd name="connsiteY0" fmla="*/ 1 h 736533"/>
              <a:gd name="connsiteX1" fmla="*/ 1990399 w 1991636"/>
              <a:gd name="connsiteY1" fmla="*/ 4813 h 736533"/>
              <a:gd name="connsiteX2" fmla="*/ 995818 w 1991636"/>
              <a:gd name="connsiteY2" fmla="*/ 736533 h 736533"/>
              <a:gd name="connsiteX3" fmla="*/ 1237 w 1991636"/>
              <a:gd name="connsiteY3" fmla="*/ 4813 h 736533"/>
              <a:gd name="connsiteX4" fmla="*/ 0 w 1991636"/>
              <a:gd name="connsiteY4" fmla="*/ 0 h 736533"/>
              <a:gd name="connsiteX5" fmla="*/ 574414 w 1991636"/>
              <a:gd name="connsiteY5" fmla="*/ 0 h 736533"/>
              <a:gd name="connsiteX6" fmla="*/ 627097 w 1991636"/>
              <a:gd name="connsiteY6" fmla="*/ 63853 h 736533"/>
              <a:gd name="connsiteX7" fmla="*/ 995818 w 1991636"/>
              <a:gd name="connsiteY7" fmla="*/ 216582 h 736533"/>
              <a:gd name="connsiteX8" fmla="*/ 1364539 w 1991636"/>
              <a:gd name="connsiteY8" fmla="*/ 63853 h 736533"/>
              <a:gd name="connsiteX9" fmla="*/ 1417221 w 1991636"/>
              <a:gd name="connsiteY9" fmla="*/ 1 h 73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1636" h="736533">
                <a:moveTo>
                  <a:pt x="1991636" y="1"/>
                </a:moveTo>
                <a:lnTo>
                  <a:pt x="1990399" y="4813"/>
                </a:lnTo>
                <a:cubicBezTo>
                  <a:pt x="1858546" y="428735"/>
                  <a:pt x="1463127" y="736533"/>
                  <a:pt x="995818" y="736533"/>
                </a:cubicBezTo>
                <a:cubicBezTo>
                  <a:pt x="528509" y="736533"/>
                  <a:pt x="133091" y="428735"/>
                  <a:pt x="1237" y="4813"/>
                </a:cubicBezTo>
                <a:lnTo>
                  <a:pt x="0" y="0"/>
                </a:lnTo>
                <a:lnTo>
                  <a:pt x="574414" y="0"/>
                </a:lnTo>
                <a:lnTo>
                  <a:pt x="627097" y="63853"/>
                </a:lnTo>
                <a:cubicBezTo>
                  <a:pt x="721461" y="158217"/>
                  <a:pt x="851824" y="216582"/>
                  <a:pt x="995818" y="216582"/>
                </a:cubicBezTo>
                <a:cubicBezTo>
                  <a:pt x="1139812" y="216582"/>
                  <a:pt x="1270175" y="158217"/>
                  <a:pt x="1364539" y="63853"/>
                </a:cubicBezTo>
                <a:lnTo>
                  <a:pt x="1417221" y="1"/>
                </a:ln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2" name="Title Placeholder 1"/>
          <p:cNvSpPr>
            <a:spLocks noGrp="1"/>
          </p:cNvSpPr>
          <p:nvPr>
            <p:ph type="title"/>
          </p:nvPr>
        </p:nvSpPr>
        <p:spPr>
          <a:xfrm>
            <a:off x="1162049" y="351949"/>
            <a:ext cx="8655051" cy="695801"/>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1162050" y="1322024"/>
            <a:ext cx="10645774" cy="4850176"/>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591"/>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21" name="Freeform: Shape 41">
            <a:extLst>
              <a:ext uri="{FF2B5EF4-FFF2-40B4-BE49-F238E27FC236}">
                <a16:creationId xmlns:a16="http://schemas.microsoft.com/office/drawing/2014/main" id="{26D845CA-1A97-4A89-B7A6-6DBAEFC98612}"/>
              </a:ext>
            </a:extLst>
          </p:cNvPr>
          <p:cNvSpPr txBox="1">
            <a:spLocks/>
          </p:cNvSpPr>
          <p:nvPr userDrawn="1"/>
        </p:nvSpPr>
        <p:spPr>
          <a:xfrm>
            <a:off x="472426" y="3154973"/>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12" name="Rectangle 11">
            <a:extLst>
              <a:ext uri="{FF2B5EF4-FFF2-40B4-BE49-F238E27FC236}">
                <a16:creationId xmlns:a16="http://schemas.microsoft.com/office/drawing/2014/main" id="{2614087C-78B9-4829-AF3E-5CA06D282727}"/>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7095844D-7281-4E59-B89B-036E9FD4898D}"/>
              </a:ext>
            </a:extLst>
          </p:cNvPr>
          <p:cNvGrpSpPr/>
          <p:nvPr userDrawn="1"/>
        </p:nvGrpSpPr>
        <p:grpSpPr>
          <a:xfrm>
            <a:off x="190809" y="213306"/>
            <a:ext cx="564751" cy="6412339"/>
            <a:chOff x="190809" y="242905"/>
            <a:chExt cx="564751" cy="6412339"/>
          </a:xfrm>
        </p:grpSpPr>
        <p:sp>
          <p:nvSpPr>
            <p:cNvPr id="22" name="Freeform: Shape 21">
              <a:extLst>
                <a:ext uri="{FF2B5EF4-FFF2-40B4-BE49-F238E27FC236}">
                  <a16:creationId xmlns:a16="http://schemas.microsoft.com/office/drawing/2014/main" id="{326330AD-C19C-435A-B603-513981A4B950}"/>
                </a:ext>
              </a:extLst>
            </p:cNvPr>
            <p:cNvSpPr/>
            <p:nvPr userDrawn="1"/>
          </p:nvSpPr>
          <p:spPr>
            <a:xfrm>
              <a:off x="190809" y="242905"/>
              <a:ext cx="561506" cy="5614838"/>
            </a:xfrm>
            <a:custGeom>
              <a:avLst/>
              <a:gdLst>
                <a:gd name="connsiteX0" fmla="*/ 531921 w 561506"/>
                <a:gd name="connsiteY0" fmla="*/ 5585253 h 5614838"/>
                <a:gd name="connsiteX1" fmla="*/ 561506 w 561506"/>
                <a:gd name="connsiteY1" fmla="*/ 5585253 h 5614838"/>
                <a:gd name="connsiteX2" fmla="*/ 561506 w 561506"/>
                <a:gd name="connsiteY2" fmla="*/ 5614838 h 5614838"/>
                <a:gd name="connsiteX3" fmla="*/ 531921 w 561506"/>
                <a:gd name="connsiteY3" fmla="*/ 5614838 h 5614838"/>
                <a:gd name="connsiteX4" fmla="*/ 265961 w 561506"/>
                <a:gd name="connsiteY4" fmla="*/ 5585253 h 5614838"/>
                <a:gd name="connsiteX5" fmla="*/ 295547 w 561506"/>
                <a:gd name="connsiteY5" fmla="*/ 5585253 h 5614838"/>
                <a:gd name="connsiteX6" fmla="*/ 295547 w 561506"/>
                <a:gd name="connsiteY6" fmla="*/ 5614838 h 5614838"/>
                <a:gd name="connsiteX7" fmla="*/ 265961 w 561506"/>
                <a:gd name="connsiteY7" fmla="*/ 5614838 h 5614838"/>
                <a:gd name="connsiteX8" fmla="*/ 0 w 561506"/>
                <a:gd name="connsiteY8" fmla="*/ 5585253 h 5614838"/>
                <a:gd name="connsiteX9" fmla="*/ 29585 w 561506"/>
                <a:gd name="connsiteY9" fmla="*/ 5585253 h 5614838"/>
                <a:gd name="connsiteX10" fmla="*/ 29585 w 561506"/>
                <a:gd name="connsiteY10" fmla="*/ 5614838 h 5614838"/>
                <a:gd name="connsiteX11" fmla="*/ 0 w 561506"/>
                <a:gd name="connsiteY11" fmla="*/ 5614838 h 5614838"/>
                <a:gd name="connsiteX12" fmla="*/ 531921 w 561506"/>
                <a:gd name="connsiteY12" fmla="*/ 5319293 h 5614838"/>
                <a:gd name="connsiteX13" fmla="*/ 561506 w 561506"/>
                <a:gd name="connsiteY13" fmla="*/ 5319293 h 5614838"/>
                <a:gd name="connsiteX14" fmla="*/ 561506 w 561506"/>
                <a:gd name="connsiteY14" fmla="*/ 5348879 h 5614838"/>
                <a:gd name="connsiteX15" fmla="*/ 531921 w 561506"/>
                <a:gd name="connsiteY15" fmla="*/ 5348879 h 5614838"/>
                <a:gd name="connsiteX16" fmla="*/ 265961 w 561506"/>
                <a:gd name="connsiteY16" fmla="*/ 5319293 h 5614838"/>
                <a:gd name="connsiteX17" fmla="*/ 295547 w 561506"/>
                <a:gd name="connsiteY17" fmla="*/ 5319293 h 5614838"/>
                <a:gd name="connsiteX18" fmla="*/ 295547 w 561506"/>
                <a:gd name="connsiteY18" fmla="*/ 5348879 h 5614838"/>
                <a:gd name="connsiteX19" fmla="*/ 265961 w 561506"/>
                <a:gd name="connsiteY19" fmla="*/ 5348879 h 5614838"/>
                <a:gd name="connsiteX20" fmla="*/ 0 w 561506"/>
                <a:gd name="connsiteY20" fmla="*/ 5319293 h 5614838"/>
                <a:gd name="connsiteX21" fmla="*/ 29585 w 561506"/>
                <a:gd name="connsiteY21" fmla="*/ 5319293 h 5614838"/>
                <a:gd name="connsiteX22" fmla="*/ 29585 w 561506"/>
                <a:gd name="connsiteY22" fmla="*/ 5348879 h 5614838"/>
                <a:gd name="connsiteX23" fmla="*/ 0 w 561506"/>
                <a:gd name="connsiteY23" fmla="*/ 5348879 h 5614838"/>
                <a:gd name="connsiteX24" fmla="*/ 531921 w 561506"/>
                <a:gd name="connsiteY24" fmla="*/ 5053332 h 5614838"/>
                <a:gd name="connsiteX25" fmla="*/ 561506 w 561506"/>
                <a:gd name="connsiteY25" fmla="*/ 5053332 h 5614838"/>
                <a:gd name="connsiteX26" fmla="*/ 561506 w 561506"/>
                <a:gd name="connsiteY26" fmla="*/ 5082917 h 5614838"/>
                <a:gd name="connsiteX27" fmla="*/ 531921 w 561506"/>
                <a:gd name="connsiteY27" fmla="*/ 5082917 h 5614838"/>
                <a:gd name="connsiteX28" fmla="*/ 265961 w 561506"/>
                <a:gd name="connsiteY28" fmla="*/ 5053332 h 5614838"/>
                <a:gd name="connsiteX29" fmla="*/ 295547 w 561506"/>
                <a:gd name="connsiteY29" fmla="*/ 5053332 h 5614838"/>
                <a:gd name="connsiteX30" fmla="*/ 295547 w 561506"/>
                <a:gd name="connsiteY30" fmla="*/ 5082917 h 5614838"/>
                <a:gd name="connsiteX31" fmla="*/ 265961 w 561506"/>
                <a:gd name="connsiteY31" fmla="*/ 5082917 h 5614838"/>
                <a:gd name="connsiteX32" fmla="*/ 0 w 561506"/>
                <a:gd name="connsiteY32" fmla="*/ 5053332 h 5614838"/>
                <a:gd name="connsiteX33" fmla="*/ 29585 w 561506"/>
                <a:gd name="connsiteY33" fmla="*/ 5053332 h 5614838"/>
                <a:gd name="connsiteX34" fmla="*/ 29585 w 561506"/>
                <a:gd name="connsiteY34" fmla="*/ 5082917 h 5614838"/>
                <a:gd name="connsiteX35" fmla="*/ 0 w 561506"/>
                <a:gd name="connsiteY35" fmla="*/ 5082917 h 5614838"/>
                <a:gd name="connsiteX36" fmla="*/ 531921 w 561506"/>
                <a:gd name="connsiteY36" fmla="*/ 4787372 h 5614838"/>
                <a:gd name="connsiteX37" fmla="*/ 561506 w 561506"/>
                <a:gd name="connsiteY37" fmla="*/ 4787372 h 5614838"/>
                <a:gd name="connsiteX38" fmla="*/ 561506 w 561506"/>
                <a:gd name="connsiteY38" fmla="*/ 4816958 h 5614838"/>
                <a:gd name="connsiteX39" fmla="*/ 531921 w 561506"/>
                <a:gd name="connsiteY39" fmla="*/ 4816958 h 5614838"/>
                <a:gd name="connsiteX40" fmla="*/ 265961 w 561506"/>
                <a:gd name="connsiteY40" fmla="*/ 4787372 h 5614838"/>
                <a:gd name="connsiteX41" fmla="*/ 295547 w 561506"/>
                <a:gd name="connsiteY41" fmla="*/ 4787372 h 5614838"/>
                <a:gd name="connsiteX42" fmla="*/ 295547 w 561506"/>
                <a:gd name="connsiteY42" fmla="*/ 4816958 h 5614838"/>
                <a:gd name="connsiteX43" fmla="*/ 265961 w 561506"/>
                <a:gd name="connsiteY43" fmla="*/ 4816958 h 5614838"/>
                <a:gd name="connsiteX44" fmla="*/ 0 w 561506"/>
                <a:gd name="connsiteY44" fmla="*/ 4787372 h 5614838"/>
                <a:gd name="connsiteX45" fmla="*/ 29585 w 561506"/>
                <a:gd name="connsiteY45" fmla="*/ 4787372 h 5614838"/>
                <a:gd name="connsiteX46" fmla="*/ 29585 w 561506"/>
                <a:gd name="connsiteY46" fmla="*/ 4816958 h 5614838"/>
                <a:gd name="connsiteX47" fmla="*/ 0 w 561506"/>
                <a:gd name="connsiteY47" fmla="*/ 4816958 h 5614838"/>
                <a:gd name="connsiteX48" fmla="*/ 531921 w 561506"/>
                <a:gd name="connsiteY48" fmla="*/ 4521412 h 5614838"/>
                <a:gd name="connsiteX49" fmla="*/ 561506 w 561506"/>
                <a:gd name="connsiteY49" fmla="*/ 4521412 h 5614838"/>
                <a:gd name="connsiteX50" fmla="*/ 561506 w 561506"/>
                <a:gd name="connsiteY50" fmla="*/ 4550997 h 5614838"/>
                <a:gd name="connsiteX51" fmla="*/ 531921 w 561506"/>
                <a:gd name="connsiteY51" fmla="*/ 4550997 h 5614838"/>
                <a:gd name="connsiteX52" fmla="*/ 265961 w 561506"/>
                <a:gd name="connsiteY52" fmla="*/ 4521412 h 5614838"/>
                <a:gd name="connsiteX53" fmla="*/ 295547 w 561506"/>
                <a:gd name="connsiteY53" fmla="*/ 4521412 h 5614838"/>
                <a:gd name="connsiteX54" fmla="*/ 295547 w 561506"/>
                <a:gd name="connsiteY54" fmla="*/ 4550997 h 5614838"/>
                <a:gd name="connsiteX55" fmla="*/ 265961 w 561506"/>
                <a:gd name="connsiteY55" fmla="*/ 4550997 h 5614838"/>
                <a:gd name="connsiteX56" fmla="*/ 0 w 561506"/>
                <a:gd name="connsiteY56" fmla="*/ 4521412 h 5614838"/>
                <a:gd name="connsiteX57" fmla="*/ 29585 w 561506"/>
                <a:gd name="connsiteY57" fmla="*/ 4521412 h 5614838"/>
                <a:gd name="connsiteX58" fmla="*/ 29585 w 561506"/>
                <a:gd name="connsiteY58" fmla="*/ 4550997 h 5614838"/>
                <a:gd name="connsiteX59" fmla="*/ 0 w 561506"/>
                <a:gd name="connsiteY59" fmla="*/ 4550997 h 5614838"/>
                <a:gd name="connsiteX60" fmla="*/ 531921 w 561506"/>
                <a:gd name="connsiteY60" fmla="*/ 4255451 h 5614838"/>
                <a:gd name="connsiteX61" fmla="*/ 561506 w 561506"/>
                <a:gd name="connsiteY61" fmla="*/ 4255451 h 5614838"/>
                <a:gd name="connsiteX62" fmla="*/ 561506 w 561506"/>
                <a:gd name="connsiteY62" fmla="*/ 4285036 h 5614838"/>
                <a:gd name="connsiteX63" fmla="*/ 531921 w 561506"/>
                <a:gd name="connsiteY63" fmla="*/ 4285036 h 5614838"/>
                <a:gd name="connsiteX64" fmla="*/ 265961 w 561506"/>
                <a:gd name="connsiteY64" fmla="*/ 4255451 h 5614838"/>
                <a:gd name="connsiteX65" fmla="*/ 295547 w 561506"/>
                <a:gd name="connsiteY65" fmla="*/ 4255451 h 5614838"/>
                <a:gd name="connsiteX66" fmla="*/ 295547 w 561506"/>
                <a:gd name="connsiteY66" fmla="*/ 4285036 h 5614838"/>
                <a:gd name="connsiteX67" fmla="*/ 265961 w 561506"/>
                <a:gd name="connsiteY67" fmla="*/ 4285036 h 5614838"/>
                <a:gd name="connsiteX68" fmla="*/ 0 w 561506"/>
                <a:gd name="connsiteY68" fmla="*/ 4255451 h 5614838"/>
                <a:gd name="connsiteX69" fmla="*/ 29585 w 561506"/>
                <a:gd name="connsiteY69" fmla="*/ 4255451 h 5614838"/>
                <a:gd name="connsiteX70" fmla="*/ 29585 w 561506"/>
                <a:gd name="connsiteY70" fmla="*/ 4285036 h 5614838"/>
                <a:gd name="connsiteX71" fmla="*/ 0 w 561506"/>
                <a:gd name="connsiteY71" fmla="*/ 4285036 h 5614838"/>
                <a:gd name="connsiteX72" fmla="*/ 531921 w 561506"/>
                <a:gd name="connsiteY72" fmla="*/ 3989491 h 5614838"/>
                <a:gd name="connsiteX73" fmla="*/ 561506 w 561506"/>
                <a:gd name="connsiteY73" fmla="*/ 3989491 h 5614838"/>
                <a:gd name="connsiteX74" fmla="*/ 561506 w 561506"/>
                <a:gd name="connsiteY74" fmla="*/ 4019077 h 5614838"/>
                <a:gd name="connsiteX75" fmla="*/ 531921 w 561506"/>
                <a:gd name="connsiteY75" fmla="*/ 4019077 h 5614838"/>
                <a:gd name="connsiteX76" fmla="*/ 265961 w 561506"/>
                <a:gd name="connsiteY76" fmla="*/ 3989491 h 5614838"/>
                <a:gd name="connsiteX77" fmla="*/ 295547 w 561506"/>
                <a:gd name="connsiteY77" fmla="*/ 3989491 h 5614838"/>
                <a:gd name="connsiteX78" fmla="*/ 295547 w 561506"/>
                <a:gd name="connsiteY78" fmla="*/ 4019077 h 5614838"/>
                <a:gd name="connsiteX79" fmla="*/ 265961 w 561506"/>
                <a:gd name="connsiteY79" fmla="*/ 4019077 h 5614838"/>
                <a:gd name="connsiteX80" fmla="*/ 0 w 561506"/>
                <a:gd name="connsiteY80" fmla="*/ 3989491 h 5614838"/>
                <a:gd name="connsiteX81" fmla="*/ 29585 w 561506"/>
                <a:gd name="connsiteY81" fmla="*/ 3989491 h 5614838"/>
                <a:gd name="connsiteX82" fmla="*/ 29585 w 561506"/>
                <a:gd name="connsiteY82" fmla="*/ 4019077 h 5614838"/>
                <a:gd name="connsiteX83" fmla="*/ 0 w 561506"/>
                <a:gd name="connsiteY83" fmla="*/ 4019077 h 5614838"/>
                <a:gd name="connsiteX84" fmla="*/ 531921 w 561506"/>
                <a:gd name="connsiteY84" fmla="*/ 3723530 h 5614838"/>
                <a:gd name="connsiteX85" fmla="*/ 561506 w 561506"/>
                <a:gd name="connsiteY85" fmla="*/ 3723530 h 5614838"/>
                <a:gd name="connsiteX86" fmla="*/ 561506 w 561506"/>
                <a:gd name="connsiteY86" fmla="*/ 3753115 h 5614838"/>
                <a:gd name="connsiteX87" fmla="*/ 531921 w 561506"/>
                <a:gd name="connsiteY87" fmla="*/ 3753115 h 5614838"/>
                <a:gd name="connsiteX88" fmla="*/ 265961 w 561506"/>
                <a:gd name="connsiteY88" fmla="*/ 3723530 h 5614838"/>
                <a:gd name="connsiteX89" fmla="*/ 295547 w 561506"/>
                <a:gd name="connsiteY89" fmla="*/ 3723530 h 5614838"/>
                <a:gd name="connsiteX90" fmla="*/ 295547 w 561506"/>
                <a:gd name="connsiteY90" fmla="*/ 3753115 h 5614838"/>
                <a:gd name="connsiteX91" fmla="*/ 265961 w 561506"/>
                <a:gd name="connsiteY91" fmla="*/ 3753115 h 5614838"/>
                <a:gd name="connsiteX92" fmla="*/ 0 w 561506"/>
                <a:gd name="connsiteY92" fmla="*/ 3723530 h 5614838"/>
                <a:gd name="connsiteX93" fmla="*/ 29585 w 561506"/>
                <a:gd name="connsiteY93" fmla="*/ 3723530 h 5614838"/>
                <a:gd name="connsiteX94" fmla="*/ 29585 w 561506"/>
                <a:gd name="connsiteY94" fmla="*/ 3753115 h 5614838"/>
                <a:gd name="connsiteX95" fmla="*/ 0 w 561506"/>
                <a:gd name="connsiteY95" fmla="*/ 3753115 h 5614838"/>
                <a:gd name="connsiteX96" fmla="*/ 531921 w 561506"/>
                <a:gd name="connsiteY96" fmla="*/ 3457570 h 5614838"/>
                <a:gd name="connsiteX97" fmla="*/ 561506 w 561506"/>
                <a:gd name="connsiteY97" fmla="*/ 3457570 h 5614838"/>
                <a:gd name="connsiteX98" fmla="*/ 561506 w 561506"/>
                <a:gd name="connsiteY98" fmla="*/ 3487156 h 5614838"/>
                <a:gd name="connsiteX99" fmla="*/ 531921 w 561506"/>
                <a:gd name="connsiteY99" fmla="*/ 3487156 h 5614838"/>
                <a:gd name="connsiteX100" fmla="*/ 265961 w 561506"/>
                <a:gd name="connsiteY100" fmla="*/ 3457570 h 5614838"/>
                <a:gd name="connsiteX101" fmla="*/ 295547 w 561506"/>
                <a:gd name="connsiteY101" fmla="*/ 3457570 h 5614838"/>
                <a:gd name="connsiteX102" fmla="*/ 295547 w 561506"/>
                <a:gd name="connsiteY102" fmla="*/ 3487156 h 5614838"/>
                <a:gd name="connsiteX103" fmla="*/ 265961 w 561506"/>
                <a:gd name="connsiteY103" fmla="*/ 3487156 h 5614838"/>
                <a:gd name="connsiteX104" fmla="*/ 0 w 561506"/>
                <a:gd name="connsiteY104" fmla="*/ 3457570 h 5614838"/>
                <a:gd name="connsiteX105" fmla="*/ 29585 w 561506"/>
                <a:gd name="connsiteY105" fmla="*/ 3457570 h 5614838"/>
                <a:gd name="connsiteX106" fmla="*/ 29585 w 561506"/>
                <a:gd name="connsiteY106" fmla="*/ 3487156 h 5614838"/>
                <a:gd name="connsiteX107" fmla="*/ 0 w 561506"/>
                <a:gd name="connsiteY107" fmla="*/ 3487156 h 5614838"/>
                <a:gd name="connsiteX108" fmla="*/ 531921 w 561506"/>
                <a:gd name="connsiteY108" fmla="*/ 3191618 h 5614838"/>
                <a:gd name="connsiteX109" fmla="*/ 561506 w 561506"/>
                <a:gd name="connsiteY109" fmla="*/ 3191618 h 5614838"/>
                <a:gd name="connsiteX110" fmla="*/ 561506 w 561506"/>
                <a:gd name="connsiteY110" fmla="*/ 3221195 h 5614838"/>
                <a:gd name="connsiteX111" fmla="*/ 531921 w 561506"/>
                <a:gd name="connsiteY111" fmla="*/ 3221195 h 5614838"/>
                <a:gd name="connsiteX112" fmla="*/ 265961 w 561506"/>
                <a:gd name="connsiteY112" fmla="*/ 3191618 h 5614838"/>
                <a:gd name="connsiteX113" fmla="*/ 295547 w 561506"/>
                <a:gd name="connsiteY113" fmla="*/ 3191618 h 5614838"/>
                <a:gd name="connsiteX114" fmla="*/ 295547 w 561506"/>
                <a:gd name="connsiteY114" fmla="*/ 3221195 h 5614838"/>
                <a:gd name="connsiteX115" fmla="*/ 265961 w 561506"/>
                <a:gd name="connsiteY115" fmla="*/ 3221195 h 5614838"/>
                <a:gd name="connsiteX116" fmla="*/ 0 w 561506"/>
                <a:gd name="connsiteY116" fmla="*/ 3191617 h 5614838"/>
                <a:gd name="connsiteX117" fmla="*/ 29585 w 561506"/>
                <a:gd name="connsiteY117" fmla="*/ 3191617 h 5614838"/>
                <a:gd name="connsiteX118" fmla="*/ 29585 w 561506"/>
                <a:gd name="connsiteY118" fmla="*/ 3221195 h 5614838"/>
                <a:gd name="connsiteX119" fmla="*/ 0 w 561506"/>
                <a:gd name="connsiteY119" fmla="*/ 3221195 h 5614838"/>
                <a:gd name="connsiteX120" fmla="*/ 531921 w 561506"/>
                <a:gd name="connsiteY120" fmla="*/ 2925660 h 5614838"/>
                <a:gd name="connsiteX121" fmla="*/ 561506 w 561506"/>
                <a:gd name="connsiteY121" fmla="*/ 2925660 h 5614838"/>
                <a:gd name="connsiteX122" fmla="*/ 561506 w 561506"/>
                <a:gd name="connsiteY122" fmla="*/ 2955246 h 5614838"/>
                <a:gd name="connsiteX123" fmla="*/ 531921 w 561506"/>
                <a:gd name="connsiteY123" fmla="*/ 2955246 h 5614838"/>
                <a:gd name="connsiteX124" fmla="*/ 265961 w 561506"/>
                <a:gd name="connsiteY124" fmla="*/ 2925659 h 5614838"/>
                <a:gd name="connsiteX125" fmla="*/ 295547 w 561506"/>
                <a:gd name="connsiteY125" fmla="*/ 2925659 h 5614838"/>
                <a:gd name="connsiteX126" fmla="*/ 295547 w 561506"/>
                <a:gd name="connsiteY126" fmla="*/ 2955245 h 5614838"/>
                <a:gd name="connsiteX127" fmla="*/ 265961 w 561506"/>
                <a:gd name="connsiteY127" fmla="*/ 2955245 h 5614838"/>
                <a:gd name="connsiteX128" fmla="*/ 0 w 561506"/>
                <a:gd name="connsiteY128" fmla="*/ 2925658 h 5614838"/>
                <a:gd name="connsiteX129" fmla="*/ 29585 w 561506"/>
                <a:gd name="connsiteY129" fmla="*/ 2925658 h 5614838"/>
                <a:gd name="connsiteX130" fmla="*/ 29585 w 561506"/>
                <a:gd name="connsiteY130" fmla="*/ 2955244 h 5614838"/>
                <a:gd name="connsiteX131" fmla="*/ 0 w 561506"/>
                <a:gd name="connsiteY131" fmla="*/ 2955244 h 5614838"/>
                <a:gd name="connsiteX132" fmla="*/ 531921 w 561506"/>
                <a:gd name="connsiteY132" fmla="*/ 2659620 h 5614838"/>
                <a:gd name="connsiteX133" fmla="*/ 561506 w 561506"/>
                <a:gd name="connsiteY133" fmla="*/ 2659620 h 5614838"/>
                <a:gd name="connsiteX134" fmla="*/ 561506 w 561506"/>
                <a:gd name="connsiteY134" fmla="*/ 2689204 h 5614838"/>
                <a:gd name="connsiteX135" fmla="*/ 531921 w 561506"/>
                <a:gd name="connsiteY135" fmla="*/ 2689204 h 5614838"/>
                <a:gd name="connsiteX136" fmla="*/ 265961 w 561506"/>
                <a:gd name="connsiteY136" fmla="*/ 2659616 h 5614838"/>
                <a:gd name="connsiteX137" fmla="*/ 295547 w 561506"/>
                <a:gd name="connsiteY137" fmla="*/ 2659616 h 5614838"/>
                <a:gd name="connsiteX138" fmla="*/ 295547 w 561506"/>
                <a:gd name="connsiteY138" fmla="*/ 2689201 h 5614838"/>
                <a:gd name="connsiteX139" fmla="*/ 265961 w 561506"/>
                <a:gd name="connsiteY139" fmla="*/ 2689201 h 5614838"/>
                <a:gd name="connsiteX140" fmla="*/ 0 w 561506"/>
                <a:gd name="connsiteY140" fmla="*/ 2659613 h 5614838"/>
                <a:gd name="connsiteX141" fmla="*/ 29585 w 561506"/>
                <a:gd name="connsiteY141" fmla="*/ 2659613 h 5614838"/>
                <a:gd name="connsiteX142" fmla="*/ 29585 w 561506"/>
                <a:gd name="connsiteY142" fmla="*/ 2689198 h 5614838"/>
                <a:gd name="connsiteX143" fmla="*/ 0 w 561506"/>
                <a:gd name="connsiteY143" fmla="*/ 2689198 h 5614838"/>
                <a:gd name="connsiteX144" fmla="*/ 531921 w 561506"/>
                <a:gd name="connsiteY144" fmla="*/ 2393661 h 5614838"/>
                <a:gd name="connsiteX145" fmla="*/ 561506 w 561506"/>
                <a:gd name="connsiteY145" fmla="*/ 2393661 h 5614838"/>
                <a:gd name="connsiteX146" fmla="*/ 561506 w 561506"/>
                <a:gd name="connsiteY146" fmla="*/ 2423260 h 5614838"/>
                <a:gd name="connsiteX147" fmla="*/ 531921 w 561506"/>
                <a:gd name="connsiteY147" fmla="*/ 2423260 h 5614838"/>
                <a:gd name="connsiteX148" fmla="*/ 265961 w 561506"/>
                <a:gd name="connsiteY148" fmla="*/ 2393658 h 5614838"/>
                <a:gd name="connsiteX149" fmla="*/ 295547 w 561506"/>
                <a:gd name="connsiteY149" fmla="*/ 2393658 h 5614838"/>
                <a:gd name="connsiteX150" fmla="*/ 295547 w 561506"/>
                <a:gd name="connsiteY150" fmla="*/ 2423257 h 5614838"/>
                <a:gd name="connsiteX151" fmla="*/ 265961 w 561506"/>
                <a:gd name="connsiteY151" fmla="*/ 2423257 h 5614838"/>
                <a:gd name="connsiteX152" fmla="*/ 0 w 561506"/>
                <a:gd name="connsiteY152" fmla="*/ 2393655 h 5614838"/>
                <a:gd name="connsiteX153" fmla="*/ 29585 w 561506"/>
                <a:gd name="connsiteY153" fmla="*/ 2393655 h 5614838"/>
                <a:gd name="connsiteX154" fmla="*/ 29585 w 561506"/>
                <a:gd name="connsiteY154" fmla="*/ 2423251 h 5614838"/>
                <a:gd name="connsiteX155" fmla="*/ 0 w 561506"/>
                <a:gd name="connsiteY155" fmla="*/ 2423251 h 5614838"/>
                <a:gd name="connsiteX156" fmla="*/ 531921 w 561506"/>
                <a:gd name="connsiteY156" fmla="*/ 2127694 h 5614838"/>
                <a:gd name="connsiteX157" fmla="*/ 561506 w 561506"/>
                <a:gd name="connsiteY157" fmla="*/ 2127694 h 5614838"/>
                <a:gd name="connsiteX158" fmla="*/ 561506 w 561506"/>
                <a:gd name="connsiteY158" fmla="*/ 2157283 h 5614838"/>
                <a:gd name="connsiteX159" fmla="*/ 531921 w 561506"/>
                <a:gd name="connsiteY159" fmla="*/ 2157283 h 5614838"/>
                <a:gd name="connsiteX160" fmla="*/ 265961 w 561506"/>
                <a:gd name="connsiteY160" fmla="*/ 2127693 h 5614838"/>
                <a:gd name="connsiteX161" fmla="*/ 295547 w 561506"/>
                <a:gd name="connsiteY161" fmla="*/ 2127693 h 5614838"/>
                <a:gd name="connsiteX162" fmla="*/ 295547 w 561506"/>
                <a:gd name="connsiteY162" fmla="*/ 2157282 h 5614838"/>
                <a:gd name="connsiteX163" fmla="*/ 265961 w 561506"/>
                <a:gd name="connsiteY163" fmla="*/ 2157282 h 5614838"/>
                <a:gd name="connsiteX164" fmla="*/ 0 w 561506"/>
                <a:gd name="connsiteY164" fmla="*/ 2127689 h 5614838"/>
                <a:gd name="connsiteX165" fmla="*/ 29585 w 561506"/>
                <a:gd name="connsiteY165" fmla="*/ 2127689 h 5614838"/>
                <a:gd name="connsiteX166" fmla="*/ 29585 w 561506"/>
                <a:gd name="connsiteY166" fmla="*/ 2157278 h 5614838"/>
                <a:gd name="connsiteX167" fmla="*/ 0 w 561506"/>
                <a:gd name="connsiteY167" fmla="*/ 2157278 h 5614838"/>
                <a:gd name="connsiteX168" fmla="*/ 531921 w 561506"/>
                <a:gd name="connsiteY168" fmla="*/ 1861731 h 5614838"/>
                <a:gd name="connsiteX169" fmla="*/ 561506 w 561506"/>
                <a:gd name="connsiteY169" fmla="*/ 1861731 h 5614838"/>
                <a:gd name="connsiteX170" fmla="*/ 561506 w 561506"/>
                <a:gd name="connsiteY170" fmla="*/ 1891308 h 5614838"/>
                <a:gd name="connsiteX171" fmla="*/ 531921 w 561506"/>
                <a:gd name="connsiteY171" fmla="*/ 1891308 h 5614838"/>
                <a:gd name="connsiteX172" fmla="*/ 265961 w 561506"/>
                <a:gd name="connsiteY172" fmla="*/ 1861728 h 5614838"/>
                <a:gd name="connsiteX173" fmla="*/ 295547 w 561506"/>
                <a:gd name="connsiteY173" fmla="*/ 1861728 h 5614838"/>
                <a:gd name="connsiteX174" fmla="*/ 295547 w 561506"/>
                <a:gd name="connsiteY174" fmla="*/ 1891306 h 5614838"/>
                <a:gd name="connsiteX175" fmla="*/ 265961 w 561506"/>
                <a:gd name="connsiteY175" fmla="*/ 1891306 h 5614838"/>
                <a:gd name="connsiteX176" fmla="*/ 0 w 561506"/>
                <a:gd name="connsiteY176" fmla="*/ 1861726 h 5614838"/>
                <a:gd name="connsiteX177" fmla="*/ 29585 w 561506"/>
                <a:gd name="connsiteY177" fmla="*/ 1861726 h 5614838"/>
                <a:gd name="connsiteX178" fmla="*/ 29585 w 561506"/>
                <a:gd name="connsiteY178" fmla="*/ 1891304 h 5614838"/>
                <a:gd name="connsiteX179" fmla="*/ 0 w 561506"/>
                <a:gd name="connsiteY179" fmla="*/ 1891304 h 5614838"/>
                <a:gd name="connsiteX180" fmla="*/ 531921 w 561506"/>
                <a:gd name="connsiteY180" fmla="*/ 1595769 h 5614838"/>
                <a:gd name="connsiteX181" fmla="*/ 561506 w 561506"/>
                <a:gd name="connsiteY181" fmla="*/ 1595769 h 5614838"/>
                <a:gd name="connsiteX182" fmla="*/ 561506 w 561506"/>
                <a:gd name="connsiteY182" fmla="*/ 1625355 h 5614838"/>
                <a:gd name="connsiteX183" fmla="*/ 531921 w 561506"/>
                <a:gd name="connsiteY183" fmla="*/ 1625355 h 5614838"/>
                <a:gd name="connsiteX184" fmla="*/ 265961 w 561506"/>
                <a:gd name="connsiteY184" fmla="*/ 1595766 h 5614838"/>
                <a:gd name="connsiteX185" fmla="*/ 295547 w 561506"/>
                <a:gd name="connsiteY185" fmla="*/ 1595766 h 5614838"/>
                <a:gd name="connsiteX186" fmla="*/ 295547 w 561506"/>
                <a:gd name="connsiteY186" fmla="*/ 1625352 h 5614838"/>
                <a:gd name="connsiteX187" fmla="*/ 265961 w 561506"/>
                <a:gd name="connsiteY187" fmla="*/ 1625352 h 5614838"/>
                <a:gd name="connsiteX188" fmla="*/ 0 w 561506"/>
                <a:gd name="connsiteY188" fmla="*/ 1595764 h 5614838"/>
                <a:gd name="connsiteX189" fmla="*/ 29585 w 561506"/>
                <a:gd name="connsiteY189" fmla="*/ 1595764 h 5614838"/>
                <a:gd name="connsiteX190" fmla="*/ 29585 w 561506"/>
                <a:gd name="connsiteY190" fmla="*/ 1625350 h 5614838"/>
                <a:gd name="connsiteX191" fmla="*/ 0 w 561506"/>
                <a:gd name="connsiteY191" fmla="*/ 1625350 h 5614838"/>
                <a:gd name="connsiteX192" fmla="*/ 531921 w 561506"/>
                <a:gd name="connsiteY192" fmla="*/ 1329811 h 5614838"/>
                <a:gd name="connsiteX193" fmla="*/ 561506 w 561506"/>
                <a:gd name="connsiteY193" fmla="*/ 1329811 h 5614838"/>
                <a:gd name="connsiteX194" fmla="*/ 561506 w 561506"/>
                <a:gd name="connsiteY194" fmla="*/ 1359396 h 5614838"/>
                <a:gd name="connsiteX195" fmla="*/ 531921 w 561506"/>
                <a:gd name="connsiteY195" fmla="*/ 1359396 h 5614838"/>
                <a:gd name="connsiteX196" fmla="*/ 265961 w 561506"/>
                <a:gd name="connsiteY196" fmla="*/ 1329809 h 5614838"/>
                <a:gd name="connsiteX197" fmla="*/ 295547 w 561506"/>
                <a:gd name="connsiteY197" fmla="*/ 1329809 h 5614838"/>
                <a:gd name="connsiteX198" fmla="*/ 295547 w 561506"/>
                <a:gd name="connsiteY198" fmla="*/ 1359393 h 5614838"/>
                <a:gd name="connsiteX199" fmla="*/ 265961 w 561506"/>
                <a:gd name="connsiteY199" fmla="*/ 1359393 h 5614838"/>
                <a:gd name="connsiteX200" fmla="*/ 0 w 561506"/>
                <a:gd name="connsiteY200" fmla="*/ 1329806 h 5614838"/>
                <a:gd name="connsiteX201" fmla="*/ 29585 w 561506"/>
                <a:gd name="connsiteY201" fmla="*/ 1329806 h 5614838"/>
                <a:gd name="connsiteX202" fmla="*/ 29585 w 561506"/>
                <a:gd name="connsiteY202" fmla="*/ 1359391 h 5614838"/>
                <a:gd name="connsiteX203" fmla="*/ 0 w 561506"/>
                <a:gd name="connsiteY203" fmla="*/ 1359391 h 5614838"/>
                <a:gd name="connsiteX204" fmla="*/ 531921 w 561506"/>
                <a:gd name="connsiteY204" fmla="*/ 1063855 h 5614838"/>
                <a:gd name="connsiteX205" fmla="*/ 561506 w 561506"/>
                <a:gd name="connsiteY205" fmla="*/ 1063855 h 5614838"/>
                <a:gd name="connsiteX206" fmla="*/ 561506 w 561506"/>
                <a:gd name="connsiteY206" fmla="*/ 1093441 h 5614838"/>
                <a:gd name="connsiteX207" fmla="*/ 531921 w 561506"/>
                <a:gd name="connsiteY207" fmla="*/ 1093441 h 5614838"/>
                <a:gd name="connsiteX208" fmla="*/ 265961 w 561506"/>
                <a:gd name="connsiteY208" fmla="*/ 1063852 h 5614838"/>
                <a:gd name="connsiteX209" fmla="*/ 295547 w 561506"/>
                <a:gd name="connsiteY209" fmla="*/ 1063852 h 5614838"/>
                <a:gd name="connsiteX210" fmla="*/ 295547 w 561506"/>
                <a:gd name="connsiteY210" fmla="*/ 1093438 h 5614838"/>
                <a:gd name="connsiteX211" fmla="*/ 265961 w 561506"/>
                <a:gd name="connsiteY211" fmla="*/ 1093438 h 5614838"/>
                <a:gd name="connsiteX212" fmla="*/ 0 w 561506"/>
                <a:gd name="connsiteY212" fmla="*/ 1063849 h 5614838"/>
                <a:gd name="connsiteX213" fmla="*/ 29585 w 561506"/>
                <a:gd name="connsiteY213" fmla="*/ 1063849 h 5614838"/>
                <a:gd name="connsiteX214" fmla="*/ 29585 w 561506"/>
                <a:gd name="connsiteY214" fmla="*/ 1093435 h 5614838"/>
                <a:gd name="connsiteX215" fmla="*/ 0 w 561506"/>
                <a:gd name="connsiteY215" fmla="*/ 1093435 h 5614838"/>
                <a:gd name="connsiteX216" fmla="*/ 531921 w 561506"/>
                <a:gd name="connsiteY216" fmla="*/ 797884 h 5614838"/>
                <a:gd name="connsiteX217" fmla="*/ 561506 w 561506"/>
                <a:gd name="connsiteY217" fmla="*/ 797884 h 5614838"/>
                <a:gd name="connsiteX218" fmla="*/ 561506 w 561506"/>
                <a:gd name="connsiteY218" fmla="*/ 827470 h 5614838"/>
                <a:gd name="connsiteX219" fmla="*/ 531921 w 561506"/>
                <a:gd name="connsiteY219" fmla="*/ 827470 h 5614838"/>
                <a:gd name="connsiteX220" fmla="*/ 265961 w 561506"/>
                <a:gd name="connsiteY220" fmla="*/ 797882 h 5614838"/>
                <a:gd name="connsiteX221" fmla="*/ 295547 w 561506"/>
                <a:gd name="connsiteY221" fmla="*/ 797882 h 5614838"/>
                <a:gd name="connsiteX222" fmla="*/ 295547 w 561506"/>
                <a:gd name="connsiteY222" fmla="*/ 827468 h 5614838"/>
                <a:gd name="connsiteX223" fmla="*/ 265961 w 561506"/>
                <a:gd name="connsiteY223" fmla="*/ 827468 h 5614838"/>
                <a:gd name="connsiteX224" fmla="*/ 0 w 561506"/>
                <a:gd name="connsiteY224" fmla="*/ 797879 h 5614838"/>
                <a:gd name="connsiteX225" fmla="*/ 29585 w 561506"/>
                <a:gd name="connsiteY225" fmla="*/ 797879 h 5614838"/>
                <a:gd name="connsiteX226" fmla="*/ 29585 w 561506"/>
                <a:gd name="connsiteY226" fmla="*/ 827465 h 5614838"/>
                <a:gd name="connsiteX227" fmla="*/ 0 w 561506"/>
                <a:gd name="connsiteY227" fmla="*/ 827465 h 5614838"/>
                <a:gd name="connsiteX228" fmla="*/ 531921 w 561506"/>
                <a:gd name="connsiteY228" fmla="*/ 531924 h 5614838"/>
                <a:gd name="connsiteX229" fmla="*/ 561506 w 561506"/>
                <a:gd name="connsiteY229" fmla="*/ 531924 h 5614838"/>
                <a:gd name="connsiteX230" fmla="*/ 561506 w 561506"/>
                <a:gd name="connsiteY230" fmla="*/ 561509 h 5614838"/>
                <a:gd name="connsiteX231" fmla="*/ 531921 w 561506"/>
                <a:gd name="connsiteY231" fmla="*/ 561509 h 5614838"/>
                <a:gd name="connsiteX232" fmla="*/ 265961 w 561506"/>
                <a:gd name="connsiteY232" fmla="*/ 531922 h 5614838"/>
                <a:gd name="connsiteX233" fmla="*/ 295547 w 561506"/>
                <a:gd name="connsiteY233" fmla="*/ 531922 h 5614838"/>
                <a:gd name="connsiteX234" fmla="*/ 295547 w 561506"/>
                <a:gd name="connsiteY234" fmla="*/ 561507 h 5614838"/>
                <a:gd name="connsiteX235" fmla="*/ 265961 w 561506"/>
                <a:gd name="connsiteY235" fmla="*/ 561507 h 5614838"/>
                <a:gd name="connsiteX236" fmla="*/ 0 w 561506"/>
                <a:gd name="connsiteY236" fmla="*/ 531920 h 5614838"/>
                <a:gd name="connsiteX237" fmla="*/ 29585 w 561506"/>
                <a:gd name="connsiteY237" fmla="*/ 531920 h 5614838"/>
                <a:gd name="connsiteX238" fmla="*/ 29585 w 561506"/>
                <a:gd name="connsiteY238" fmla="*/ 561505 h 5614838"/>
                <a:gd name="connsiteX239" fmla="*/ 0 w 561506"/>
                <a:gd name="connsiteY239" fmla="*/ 561505 h 5614838"/>
                <a:gd name="connsiteX240" fmla="*/ 531921 w 561506"/>
                <a:gd name="connsiteY240" fmla="*/ 265964 h 5614838"/>
                <a:gd name="connsiteX241" fmla="*/ 561506 w 561506"/>
                <a:gd name="connsiteY241" fmla="*/ 265964 h 5614838"/>
                <a:gd name="connsiteX242" fmla="*/ 561506 w 561506"/>
                <a:gd name="connsiteY242" fmla="*/ 295550 h 5614838"/>
                <a:gd name="connsiteX243" fmla="*/ 531921 w 561506"/>
                <a:gd name="connsiteY243" fmla="*/ 295550 h 5614838"/>
                <a:gd name="connsiteX244" fmla="*/ 265961 w 561506"/>
                <a:gd name="connsiteY244" fmla="*/ 265962 h 5614838"/>
                <a:gd name="connsiteX245" fmla="*/ 295547 w 561506"/>
                <a:gd name="connsiteY245" fmla="*/ 265962 h 5614838"/>
                <a:gd name="connsiteX246" fmla="*/ 295547 w 561506"/>
                <a:gd name="connsiteY246" fmla="*/ 295548 h 5614838"/>
                <a:gd name="connsiteX247" fmla="*/ 265961 w 561506"/>
                <a:gd name="connsiteY247" fmla="*/ 295548 h 5614838"/>
                <a:gd name="connsiteX248" fmla="*/ 0 w 561506"/>
                <a:gd name="connsiteY248" fmla="*/ 265960 h 5614838"/>
                <a:gd name="connsiteX249" fmla="*/ 29585 w 561506"/>
                <a:gd name="connsiteY249" fmla="*/ 265960 h 5614838"/>
                <a:gd name="connsiteX250" fmla="*/ 29585 w 561506"/>
                <a:gd name="connsiteY250" fmla="*/ 295546 h 5614838"/>
                <a:gd name="connsiteX251" fmla="*/ 0 w 561506"/>
                <a:gd name="connsiteY251" fmla="*/ 295546 h 5614838"/>
                <a:gd name="connsiteX252" fmla="*/ 531921 w 561506"/>
                <a:gd name="connsiteY252" fmla="*/ 5 h 5614838"/>
                <a:gd name="connsiteX253" fmla="*/ 561506 w 561506"/>
                <a:gd name="connsiteY253" fmla="*/ 5 h 5614838"/>
                <a:gd name="connsiteX254" fmla="*/ 561506 w 561506"/>
                <a:gd name="connsiteY254" fmla="*/ 29591 h 5614838"/>
                <a:gd name="connsiteX255" fmla="*/ 531921 w 561506"/>
                <a:gd name="connsiteY255" fmla="*/ 29591 h 5614838"/>
                <a:gd name="connsiteX256" fmla="*/ 265961 w 561506"/>
                <a:gd name="connsiteY256" fmla="*/ 3 h 5614838"/>
                <a:gd name="connsiteX257" fmla="*/ 295547 w 561506"/>
                <a:gd name="connsiteY257" fmla="*/ 3 h 5614838"/>
                <a:gd name="connsiteX258" fmla="*/ 295547 w 561506"/>
                <a:gd name="connsiteY258" fmla="*/ 29589 h 5614838"/>
                <a:gd name="connsiteX259" fmla="*/ 265961 w 561506"/>
                <a:gd name="connsiteY259" fmla="*/ 29589 h 5614838"/>
                <a:gd name="connsiteX260" fmla="*/ 0 w 561506"/>
                <a:gd name="connsiteY260" fmla="*/ 0 h 5614838"/>
                <a:gd name="connsiteX261" fmla="*/ 29585 w 561506"/>
                <a:gd name="connsiteY261" fmla="*/ 0 h 5614838"/>
                <a:gd name="connsiteX262" fmla="*/ 29585 w 561506"/>
                <a:gd name="connsiteY262" fmla="*/ 29586 h 5614838"/>
                <a:gd name="connsiteX263" fmla="*/ 0 w 561506"/>
                <a:gd name="connsiteY263" fmla="*/ 29586 h 56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561506" h="5614838">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93EE63E7-BDEB-4C8D-842F-D4FFF2324725}"/>
                </a:ext>
              </a:extLst>
            </p:cNvPr>
            <p:cNvSpPr/>
            <p:nvPr userDrawn="1"/>
          </p:nvSpPr>
          <p:spPr>
            <a:xfrm>
              <a:off x="194054" y="6093735"/>
              <a:ext cx="561506" cy="561509"/>
            </a:xfrm>
            <a:custGeom>
              <a:avLst/>
              <a:gdLst>
                <a:gd name="connsiteX0" fmla="*/ 531921 w 561506"/>
                <a:gd name="connsiteY0" fmla="*/ 531924 h 561509"/>
                <a:gd name="connsiteX1" fmla="*/ 561506 w 561506"/>
                <a:gd name="connsiteY1" fmla="*/ 531924 h 561509"/>
                <a:gd name="connsiteX2" fmla="*/ 561506 w 561506"/>
                <a:gd name="connsiteY2" fmla="*/ 561509 h 561509"/>
                <a:gd name="connsiteX3" fmla="*/ 531921 w 561506"/>
                <a:gd name="connsiteY3" fmla="*/ 561509 h 561509"/>
                <a:gd name="connsiteX4" fmla="*/ 265961 w 561506"/>
                <a:gd name="connsiteY4" fmla="*/ 531922 h 561509"/>
                <a:gd name="connsiteX5" fmla="*/ 295547 w 561506"/>
                <a:gd name="connsiteY5" fmla="*/ 531922 h 561509"/>
                <a:gd name="connsiteX6" fmla="*/ 295547 w 561506"/>
                <a:gd name="connsiteY6" fmla="*/ 561507 h 561509"/>
                <a:gd name="connsiteX7" fmla="*/ 265961 w 561506"/>
                <a:gd name="connsiteY7" fmla="*/ 561507 h 561509"/>
                <a:gd name="connsiteX8" fmla="*/ 0 w 561506"/>
                <a:gd name="connsiteY8" fmla="*/ 531920 h 561509"/>
                <a:gd name="connsiteX9" fmla="*/ 29585 w 561506"/>
                <a:gd name="connsiteY9" fmla="*/ 531920 h 561509"/>
                <a:gd name="connsiteX10" fmla="*/ 29585 w 561506"/>
                <a:gd name="connsiteY10" fmla="*/ 561505 h 561509"/>
                <a:gd name="connsiteX11" fmla="*/ 0 w 561506"/>
                <a:gd name="connsiteY11" fmla="*/ 561505 h 561509"/>
                <a:gd name="connsiteX12" fmla="*/ 531921 w 561506"/>
                <a:gd name="connsiteY12" fmla="*/ 265964 h 561509"/>
                <a:gd name="connsiteX13" fmla="*/ 561506 w 561506"/>
                <a:gd name="connsiteY13" fmla="*/ 265964 h 561509"/>
                <a:gd name="connsiteX14" fmla="*/ 561506 w 561506"/>
                <a:gd name="connsiteY14" fmla="*/ 295550 h 561509"/>
                <a:gd name="connsiteX15" fmla="*/ 531921 w 561506"/>
                <a:gd name="connsiteY15" fmla="*/ 295550 h 561509"/>
                <a:gd name="connsiteX16" fmla="*/ 265961 w 561506"/>
                <a:gd name="connsiteY16" fmla="*/ 265962 h 561509"/>
                <a:gd name="connsiteX17" fmla="*/ 295547 w 561506"/>
                <a:gd name="connsiteY17" fmla="*/ 265962 h 561509"/>
                <a:gd name="connsiteX18" fmla="*/ 295547 w 561506"/>
                <a:gd name="connsiteY18" fmla="*/ 295548 h 561509"/>
                <a:gd name="connsiteX19" fmla="*/ 265961 w 561506"/>
                <a:gd name="connsiteY19" fmla="*/ 295548 h 561509"/>
                <a:gd name="connsiteX20" fmla="*/ 0 w 561506"/>
                <a:gd name="connsiteY20" fmla="*/ 265960 h 561509"/>
                <a:gd name="connsiteX21" fmla="*/ 29585 w 561506"/>
                <a:gd name="connsiteY21" fmla="*/ 265960 h 561509"/>
                <a:gd name="connsiteX22" fmla="*/ 29585 w 561506"/>
                <a:gd name="connsiteY22" fmla="*/ 295546 h 561509"/>
                <a:gd name="connsiteX23" fmla="*/ 0 w 561506"/>
                <a:gd name="connsiteY23" fmla="*/ 295546 h 561509"/>
                <a:gd name="connsiteX24" fmla="*/ 531921 w 561506"/>
                <a:gd name="connsiteY24" fmla="*/ 5 h 561509"/>
                <a:gd name="connsiteX25" fmla="*/ 561506 w 561506"/>
                <a:gd name="connsiteY25" fmla="*/ 5 h 561509"/>
                <a:gd name="connsiteX26" fmla="*/ 561506 w 561506"/>
                <a:gd name="connsiteY26" fmla="*/ 29591 h 561509"/>
                <a:gd name="connsiteX27" fmla="*/ 531921 w 561506"/>
                <a:gd name="connsiteY27" fmla="*/ 29591 h 561509"/>
                <a:gd name="connsiteX28" fmla="*/ 265961 w 561506"/>
                <a:gd name="connsiteY28" fmla="*/ 3 h 561509"/>
                <a:gd name="connsiteX29" fmla="*/ 295547 w 561506"/>
                <a:gd name="connsiteY29" fmla="*/ 3 h 561509"/>
                <a:gd name="connsiteX30" fmla="*/ 295547 w 561506"/>
                <a:gd name="connsiteY30" fmla="*/ 29589 h 561509"/>
                <a:gd name="connsiteX31" fmla="*/ 265961 w 561506"/>
                <a:gd name="connsiteY31" fmla="*/ 29589 h 561509"/>
                <a:gd name="connsiteX32" fmla="*/ 0 w 561506"/>
                <a:gd name="connsiteY32" fmla="*/ 0 h 561509"/>
                <a:gd name="connsiteX33" fmla="*/ 29585 w 561506"/>
                <a:gd name="connsiteY33" fmla="*/ 0 h 561509"/>
                <a:gd name="connsiteX34" fmla="*/ 29585 w 561506"/>
                <a:gd name="connsiteY34" fmla="*/ 29586 h 561509"/>
                <a:gd name="connsiteX35" fmla="*/ 0 w 561506"/>
                <a:gd name="connsiteY35" fmla="*/ 29586 h 56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1506" h="561509">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DEDEDE"/>
            </a:solidFill>
            <a:ln w="10294" cap="flat">
              <a:noFill/>
              <a:prstDash val="solid"/>
              <a:miter/>
            </a:ln>
          </p:spPr>
          <p:txBody>
            <a:bodyPr wrap="square" rtlCol="0" anchor="ctr">
              <a:noAutofit/>
            </a:bodyPr>
            <a:lstStyle/>
            <a:p>
              <a:endParaRPr lang="en-US"/>
            </a:p>
          </p:txBody>
        </p:sp>
      </p:grpSp>
      <p:pic>
        <p:nvPicPr>
          <p:cNvPr id="14" name="Picture 13" descr="Logo&#10;&#10;Description automatically generated">
            <a:extLst>
              <a:ext uri="{FF2B5EF4-FFF2-40B4-BE49-F238E27FC236}">
                <a16:creationId xmlns:a16="http://schemas.microsoft.com/office/drawing/2014/main" id="{6BD01CEB-D0FD-AAA7-79F4-746C96E0107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57856" y="357721"/>
            <a:ext cx="2007345" cy="295789"/>
          </a:xfrm>
          <a:prstGeom prst="rect">
            <a:avLst/>
          </a:prstGeom>
        </p:spPr>
      </p:pic>
    </p:spTree>
    <p:extLst>
      <p:ext uri="{BB962C8B-B14F-4D97-AF65-F5344CB8AC3E}">
        <p14:creationId xmlns:p14="http://schemas.microsoft.com/office/powerpoint/2010/main" val="116578497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903" r:id="rId13"/>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732" userDrawn="1">
          <p15:clr>
            <a:srgbClr val="F26B43"/>
          </p15:clr>
        </p15:guide>
        <p15:guide id="3" pos="7439">
          <p15:clr>
            <a:srgbClr val="F26B43"/>
          </p15:clr>
        </p15:guide>
        <p15:guide id="4" orient="horz" pos="660" userDrawn="1">
          <p15:clr>
            <a:srgbClr val="F26B43"/>
          </p15:clr>
        </p15:guide>
        <p15:guide id="5" orient="horz" pos="8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0463" y="351949"/>
            <a:ext cx="8655051" cy="695801"/>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1160463" y="1322024"/>
            <a:ext cx="10647361" cy="4850175"/>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591"/>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19" name="TextBox 18">
            <a:extLst>
              <a:ext uri="{FF2B5EF4-FFF2-40B4-BE49-F238E27FC236}">
                <a16:creationId xmlns:a16="http://schemas.microsoft.com/office/drawing/2014/main" id="{EE99B1F1-C330-4EEE-A7BE-FB650A807612}"/>
              </a:ext>
            </a:extLst>
          </p:cNvPr>
          <p:cNvSpPr txBox="1">
            <a:spLocks/>
          </p:cNvSpPr>
          <p:nvPr userDrawn="1"/>
        </p:nvSpPr>
        <p:spPr>
          <a:xfrm rot="16200000">
            <a:off x="-680738" y="4644269"/>
            <a:ext cx="2098011" cy="736533"/>
          </a:xfrm>
          <a:custGeom>
            <a:avLst/>
            <a:gdLst>
              <a:gd name="connsiteX0" fmla="*/ 1991636 w 1991636"/>
              <a:gd name="connsiteY0" fmla="*/ 1 h 736533"/>
              <a:gd name="connsiteX1" fmla="*/ 1990399 w 1991636"/>
              <a:gd name="connsiteY1" fmla="*/ 4813 h 736533"/>
              <a:gd name="connsiteX2" fmla="*/ 995818 w 1991636"/>
              <a:gd name="connsiteY2" fmla="*/ 736533 h 736533"/>
              <a:gd name="connsiteX3" fmla="*/ 1237 w 1991636"/>
              <a:gd name="connsiteY3" fmla="*/ 4813 h 736533"/>
              <a:gd name="connsiteX4" fmla="*/ 0 w 1991636"/>
              <a:gd name="connsiteY4" fmla="*/ 0 h 736533"/>
              <a:gd name="connsiteX5" fmla="*/ 574414 w 1991636"/>
              <a:gd name="connsiteY5" fmla="*/ 0 h 736533"/>
              <a:gd name="connsiteX6" fmla="*/ 627097 w 1991636"/>
              <a:gd name="connsiteY6" fmla="*/ 63853 h 736533"/>
              <a:gd name="connsiteX7" fmla="*/ 995818 w 1991636"/>
              <a:gd name="connsiteY7" fmla="*/ 216582 h 736533"/>
              <a:gd name="connsiteX8" fmla="*/ 1364539 w 1991636"/>
              <a:gd name="connsiteY8" fmla="*/ 63853 h 736533"/>
              <a:gd name="connsiteX9" fmla="*/ 1417221 w 1991636"/>
              <a:gd name="connsiteY9" fmla="*/ 1 h 73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1636" h="736533">
                <a:moveTo>
                  <a:pt x="1991636" y="1"/>
                </a:moveTo>
                <a:lnTo>
                  <a:pt x="1990399" y="4813"/>
                </a:lnTo>
                <a:cubicBezTo>
                  <a:pt x="1858546" y="428735"/>
                  <a:pt x="1463127" y="736533"/>
                  <a:pt x="995818" y="736533"/>
                </a:cubicBezTo>
                <a:cubicBezTo>
                  <a:pt x="528509" y="736533"/>
                  <a:pt x="133091" y="428735"/>
                  <a:pt x="1237" y="4813"/>
                </a:cubicBezTo>
                <a:lnTo>
                  <a:pt x="0" y="0"/>
                </a:lnTo>
                <a:lnTo>
                  <a:pt x="574414" y="0"/>
                </a:lnTo>
                <a:lnTo>
                  <a:pt x="627097" y="63853"/>
                </a:lnTo>
                <a:cubicBezTo>
                  <a:pt x="721461" y="158217"/>
                  <a:pt x="851824" y="216582"/>
                  <a:pt x="995818" y="216582"/>
                </a:cubicBezTo>
                <a:cubicBezTo>
                  <a:pt x="1139812" y="216582"/>
                  <a:pt x="1270175" y="158217"/>
                  <a:pt x="1364539" y="63853"/>
                </a:cubicBezTo>
                <a:lnTo>
                  <a:pt x="1417221" y="1"/>
                </a:ln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 </a:t>
            </a:r>
          </a:p>
        </p:txBody>
      </p:sp>
      <p:sp>
        <p:nvSpPr>
          <p:cNvPr id="20" name="Freeform: Shape 41">
            <a:extLst>
              <a:ext uri="{FF2B5EF4-FFF2-40B4-BE49-F238E27FC236}">
                <a16:creationId xmlns:a16="http://schemas.microsoft.com/office/drawing/2014/main" id="{5544BE8D-53B5-4396-8A9B-B6D96CE93DDC}"/>
              </a:ext>
            </a:extLst>
          </p:cNvPr>
          <p:cNvSpPr txBox="1">
            <a:spLocks/>
          </p:cNvSpPr>
          <p:nvPr userDrawn="1"/>
        </p:nvSpPr>
        <p:spPr>
          <a:xfrm>
            <a:off x="472426" y="3154973"/>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endParaRPr lang="en-US" dirty="0"/>
          </a:p>
        </p:txBody>
      </p:sp>
      <p:sp>
        <p:nvSpPr>
          <p:cNvPr id="21" name="Rectangle 20">
            <a:extLst>
              <a:ext uri="{FF2B5EF4-FFF2-40B4-BE49-F238E27FC236}">
                <a16:creationId xmlns:a16="http://schemas.microsoft.com/office/drawing/2014/main" id="{C1F17575-E0E2-48E6-B520-BE7CEE8BF3B4}"/>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AF9553E-FEA2-462D-AEBD-1F14F6E9431C}"/>
              </a:ext>
            </a:extLst>
          </p:cNvPr>
          <p:cNvGrpSpPr/>
          <p:nvPr userDrawn="1"/>
        </p:nvGrpSpPr>
        <p:grpSpPr>
          <a:xfrm>
            <a:off x="190809" y="213306"/>
            <a:ext cx="564751" cy="6412339"/>
            <a:chOff x="190809" y="242905"/>
            <a:chExt cx="564751" cy="6412339"/>
          </a:xfrm>
        </p:grpSpPr>
        <p:sp>
          <p:nvSpPr>
            <p:cNvPr id="25" name="Freeform: Shape 24">
              <a:extLst>
                <a:ext uri="{FF2B5EF4-FFF2-40B4-BE49-F238E27FC236}">
                  <a16:creationId xmlns:a16="http://schemas.microsoft.com/office/drawing/2014/main" id="{3C7681B2-65E3-4802-BE8B-0D725D85E3F9}"/>
                </a:ext>
              </a:extLst>
            </p:cNvPr>
            <p:cNvSpPr/>
            <p:nvPr userDrawn="1"/>
          </p:nvSpPr>
          <p:spPr>
            <a:xfrm>
              <a:off x="190809" y="242905"/>
              <a:ext cx="561506" cy="5614838"/>
            </a:xfrm>
            <a:custGeom>
              <a:avLst/>
              <a:gdLst>
                <a:gd name="connsiteX0" fmla="*/ 531921 w 561506"/>
                <a:gd name="connsiteY0" fmla="*/ 5585253 h 5614838"/>
                <a:gd name="connsiteX1" fmla="*/ 561506 w 561506"/>
                <a:gd name="connsiteY1" fmla="*/ 5585253 h 5614838"/>
                <a:gd name="connsiteX2" fmla="*/ 561506 w 561506"/>
                <a:gd name="connsiteY2" fmla="*/ 5614838 h 5614838"/>
                <a:gd name="connsiteX3" fmla="*/ 531921 w 561506"/>
                <a:gd name="connsiteY3" fmla="*/ 5614838 h 5614838"/>
                <a:gd name="connsiteX4" fmla="*/ 265961 w 561506"/>
                <a:gd name="connsiteY4" fmla="*/ 5585253 h 5614838"/>
                <a:gd name="connsiteX5" fmla="*/ 295547 w 561506"/>
                <a:gd name="connsiteY5" fmla="*/ 5585253 h 5614838"/>
                <a:gd name="connsiteX6" fmla="*/ 295547 w 561506"/>
                <a:gd name="connsiteY6" fmla="*/ 5614838 h 5614838"/>
                <a:gd name="connsiteX7" fmla="*/ 265961 w 561506"/>
                <a:gd name="connsiteY7" fmla="*/ 5614838 h 5614838"/>
                <a:gd name="connsiteX8" fmla="*/ 0 w 561506"/>
                <a:gd name="connsiteY8" fmla="*/ 5585253 h 5614838"/>
                <a:gd name="connsiteX9" fmla="*/ 29585 w 561506"/>
                <a:gd name="connsiteY9" fmla="*/ 5585253 h 5614838"/>
                <a:gd name="connsiteX10" fmla="*/ 29585 w 561506"/>
                <a:gd name="connsiteY10" fmla="*/ 5614838 h 5614838"/>
                <a:gd name="connsiteX11" fmla="*/ 0 w 561506"/>
                <a:gd name="connsiteY11" fmla="*/ 5614838 h 5614838"/>
                <a:gd name="connsiteX12" fmla="*/ 531921 w 561506"/>
                <a:gd name="connsiteY12" fmla="*/ 5319293 h 5614838"/>
                <a:gd name="connsiteX13" fmla="*/ 561506 w 561506"/>
                <a:gd name="connsiteY13" fmla="*/ 5319293 h 5614838"/>
                <a:gd name="connsiteX14" fmla="*/ 561506 w 561506"/>
                <a:gd name="connsiteY14" fmla="*/ 5348879 h 5614838"/>
                <a:gd name="connsiteX15" fmla="*/ 531921 w 561506"/>
                <a:gd name="connsiteY15" fmla="*/ 5348879 h 5614838"/>
                <a:gd name="connsiteX16" fmla="*/ 265961 w 561506"/>
                <a:gd name="connsiteY16" fmla="*/ 5319293 h 5614838"/>
                <a:gd name="connsiteX17" fmla="*/ 295547 w 561506"/>
                <a:gd name="connsiteY17" fmla="*/ 5319293 h 5614838"/>
                <a:gd name="connsiteX18" fmla="*/ 295547 w 561506"/>
                <a:gd name="connsiteY18" fmla="*/ 5348879 h 5614838"/>
                <a:gd name="connsiteX19" fmla="*/ 265961 w 561506"/>
                <a:gd name="connsiteY19" fmla="*/ 5348879 h 5614838"/>
                <a:gd name="connsiteX20" fmla="*/ 0 w 561506"/>
                <a:gd name="connsiteY20" fmla="*/ 5319293 h 5614838"/>
                <a:gd name="connsiteX21" fmla="*/ 29585 w 561506"/>
                <a:gd name="connsiteY21" fmla="*/ 5319293 h 5614838"/>
                <a:gd name="connsiteX22" fmla="*/ 29585 w 561506"/>
                <a:gd name="connsiteY22" fmla="*/ 5348879 h 5614838"/>
                <a:gd name="connsiteX23" fmla="*/ 0 w 561506"/>
                <a:gd name="connsiteY23" fmla="*/ 5348879 h 5614838"/>
                <a:gd name="connsiteX24" fmla="*/ 531921 w 561506"/>
                <a:gd name="connsiteY24" fmla="*/ 5053332 h 5614838"/>
                <a:gd name="connsiteX25" fmla="*/ 561506 w 561506"/>
                <a:gd name="connsiteY25" fmla="*/ 5053332 h 5614838"/>
                <a:gd name="connsiteX26" fmla="*/ 561506 w 561506"/>
                <a:gd name="connsiteY26" fmla="*/ 5082917 h 5614838"/>
                <a:gd name="connsiteX27" fmla="*/ 531921 w 561506"/>
                <a:gd name="connsiteY27" fmla="*/ 5082917 h 5614838"/>
                <a:gd name="connsiteX28" fmla="*/ 265961 w 561506"/>
                <a:gd name="connsiteY28" fmla="*/ 5053332 h 5614838"/>
                <a:gd name="connsiteX29" fmla="*/ 295547 w 561506"/>
                <a:gd name="connsiteY29" fmla="*/ 5053332 h 5614838"/>
                <a:gd name="connsiteX30" fmla="*/ 295547 w 561506"/>
                <a:gd name="connsiteY30" fmla="*/ 5082917 h 5614838"/>
                <a:gd name="connsiteX31" fmla="*/ 265961 w 561506"/>
                <a:gd name="connsiteY31" fmla="*/ 5082917 h 5614838"/>
                <a:gd name="connsiteX32" fmla="*/ 0 w 561506"/>
                <a:gd name="connsiteY32" fmla="*/ 5053332 h 5614838"/>
                <a:gd name="connsiteX33" fmla="*/ 29585 w 561506"/>
                <a:gd name="connsiteY33" fmla="*/ 5053332 h 5614838"/>
                <a:gd name="connsiteX34" fmla="*/ 29585 w 561506"/>
                <a:gd name="connsiteY34" fmla="*/ 5082917 h 5614838"/>
                <a:gd name="connsiteX35" fmla="*/ 0 w 561506"/>
                <a:gd name="connsiteY35" fmla="*/ 5082917 h 5614838"/>
                <a:gd name="connsiteX36" fmla="*/ 531921 w 561506"/>
                <a:gd name="connsiteY36" fmla="*/ 4787372 h 5614838"/>
                <a:gd name="connsiteX37" fmla="*/ 561506 w 561506"/>
                <a:gd name="connsiteY37" fmla="*/ 4787372 h 5614838"/>
                <a:gd name="connsiteX38" fmla="*/ 561506 w 561506"/>
                <a:gd name="connsiteY38" fmla="*/ 4816958 h 5614838"/>
                <a:gd name="connsiteX39" fmla="*/ 531921 w 561506"/>
                <a:gd name="connsiteY39" fmla="*/ 4816958 h 5614838"/>
                <a:gd name="connsiteX40" fmla="*/ 265961 w 561506"/>
                <a:gd name="connsiteY40" fmla="*/ 4787372 h 5614838"/>
                <a:gd name="connsiteX41" fmla="*/ 295547 w 561506"/>
                <a:gd name="connsiteY41" fmla="*/ 4787372 h 5614838"/>
                <a:gd name="connsiteX42" fmla="*/ 295547 w 561506"/>
                <a:gd name="connsiteY42" fmla="*/ 4816958 h 5614838"/>
                <a:gd name="connsiteX43" fmla="*/ 265961 w 561506"/>
                <a:gd name="connsiteY43" fmla="*/ 4816958 h 5614838"/>
                <a:gd name="connsiteX44" fmla="*/ 0 w 561506"/>
                <a:gd name="connsiteY44" fmla="*/ 4787372 h 5614838"/>
                <a:gd name="connsiteX45" fmla="*/ 29585 w 561506"/>
                <a:gd name="connsiteY45" fmla="*/ 4787372 h 5614838"/>
                <a:gd name="connsiteX46" fmla="*/ 29585 w 561506"/>
                <a:gd name="connsiteY46" fmla="*/ 4816958 h 5614838"/>
                <a:gd name="connsiteX47" fmla="*/ 0 w 561506"/>
                <a:gd name="connsiteY47" fmla="*/ 4816958 h 5614838"/>
                <a:gd name="connsiteX48" fmla="*/ 531921 w 561506"/>
                <a:gd name="connsiteY48" fmla="*/ 4521412 h 5614838"/>
                <a:gd name="connsiteX49" fmla="*/ 561506 w 561506"/>
                <a:gd name="connsiteY49" fmla="*/ 4521412 h 5614838"/>
                <a:gd name="connsiteX50" fmla="*/ 561506 w 561506"/>
                <a:gd name="connsiteY50" fmla="*/ 4550997 h 5614838"/>
                <a:gd name="connsiteX51" fmla="*/ 531921 w 561506"/>
                <a:gd name="connsiteY51" fmla="*/ 4550997 h 5614838"/>
                <a:gd name="connsiteX52" fmla="*/ 265961 w 561506"/>
                <a:gd name="connsiteY52" fmla="*/ 4521412 h 5614838"/>
                <a:gd name="connsiteX53" fmla="*/ 295547 w 561506"/>
                <a:gd name="connsiteY53" fmla="*/ 4521412 h 5614838"/>
                <a:gd name="connsiteX54" fmla="*/ 295547 w 561506"/>
                <a:gd name="connsiteY54" fmla="*/ 4550997 h 5614838"/>
                <a:gd name="connsiteX55" fmla="*/ 265961 w 561506"/>
                <a:gd name="connsiteY55" fmla="*/ 4550997 h 5614838"/>
                <a:gd name="connsiteX56" fmla="*/ 0 w 561506"/>
                <a:gd name="connsiteY56" fmla="*/ 4521412 h 5614838"/>
                <a:gd name="connsiteX57" fmla="*/ 29585 w 561506"/>
                <a:gd name="connsiteY57" fmla="*/ 4521412 h 5614838"/>
                <a:gd name="connsiteX58" fmla="*/ 29585 w 561506"/>
                <a:gd name="connsiteY58" fmla="*/ 4550997 h 5614838"/>
                <a:gd name="connsiteX59" fmla="*/ 0 w 561506"/>
                <a:gd name="connsiteY59" fmla="*/ 4550997 h 5614838"/>
                <a:gd name="connsiteX60" fmla="*/ 531921 w 561506"/>
                <a:gd name="connsiteY60" fmla="*/ 4255451 h 5614838"/>
                <a:gd name="connsiteX61" fmla="*/ 561506 w 561506"/>
                <a:gd name="connsiteY61" fmla="*/ 4255451 h 5614838"/>
                <a:gd name="connsiteX62" fmla="*/ 561506 w 561506"/>
                <a:gd name="connsiteY62" fmla="*/ 4285036 h 5614838"/>
                <a:gd name="connsiteX63" fmla="*/ 531921 w 561506"/>
                <a:gd name="connsiteY63" fmla="*/ 4285036 h 5614838"/>
                <a:gd name="connsiteX64" fmla="*/ 265961 w 561506"/>
                <a:gd name="connsiteY64" fmla="*/ 4255451 h 5614838"/>
                <a:gd name="connsiteX65" fmla="*/ 295547 w 561506"/>
                <a:gd name="connsiteY65" fmla="*/ 4255451 h 5614838"/>
                <a:gd name="connsiteX66" fmla="*/ 295547 w 561506"/>
                <a:gd name="connsiteY66" fmla="*/ 4285036 h 5614838"/>
                <a:gd name="connsiteX67" fmla="*/ 265961 w 561506"/>
                <a:gd name="connsiteY67" fmla="*/ 4285036 h 5614838"/>
                <a:gd name="connsiteX68" fmla="*/ 0 w 561506"/>
                <a:gd name="connsiteY68" fmla="*/ 4255451 h 5614838"/>
                <a:gd name="connsiteX69" fmla="*/ 29585 w 561506"/>
                <a:gd name="connsiteY69" fmla="*/ 4255451 h 5614838"/>
                <a:gd name="connsiteX70" fmla="*/ 29585 w 561506"/>
                <a:gd name="connsiteY70" fmla="*/ 4285036 h 5614838"/>
                <a:gd name="connsiteX71" fmla="*/ 0 w 561506"/>
                <a:gd name="connsiteY71" fmla="*/ 4285036 h 5614838"/>
                <a:gd name="connsiteX72" fmla="*/ 531921 w 561506"/>
                <a:gd name="connsiteY72" fmla="*/ 3989491 h 5614838"/>
                <a:gd name="connsiteX73" fmla="*/ 561506 w 561506"/>
                <a:gd name="connsiteY73" fmla="*/ 3989491 h 5614838"/>
                <a:gd name="connsiteX74" fmla="*/ 561506 w 561506"/>
                <a:gd name="connsiteY74" fmla="*/ 4019077 h 5614838"/>
                <a:gd name="connsiteX75" fmla="*/ 531921 w 561506"/>
                <a:gd name="connsiteY75" fmla="*/ 4019077 h 5614838"/>
                <a:gd name="connsiteX76" fmla="*/ 265961 w 561506"/>
                <a:gd name="connsiteY76" fmla="*/ 3989491 h 5614838"/>
                <a:gd name="connsiteX77" fmla="*/ 295547 w 561506"/>
                <a:gd name="connsiteY77" fmla="*/ 3989491 h 5614838"/>
                <a:gd name="connsiteX78" fmla="*/ 295547 w 561506"/>
                <a:gd name="connsiteY78" fmla="*/ 4019077 h 5614838"/>
                <a:gd name="connsiteX79" fmla="*/ 265961 w 561506"/>
                <a:gd name="connsiteY79" fmla="*/ 4019077 h 5614838"/>
                <a:gd name="connsiteX80" fmla="*/ 0 w 561506"/>
                <a:gd name="connsiteY80" fmla="*/ 3989491 h 5614838"/>
                <a:gd name="connsiteX81" fmla="*/ 29585 w 561506"/>
                <a:gd name="connsiteY81" fmla="*/ 3989491 h 5614838"/>
                <a:gd name="connsiteX82" fmla="*/ 29585 w 561506"/>
                <a:gd name="connsiteY82" fmla="*/ 4019077 h 5614838"/>
                <a:gd name="connsiteX83" fmla="*/ 0 w 561506"/>
                <a:gd name="connsiteY83" fmla="*/ 4019077 h 5614838"/>
                <a:gd name="connsiteX84" fmla="*/ 531921 w 561506"/>
                <a:gd name="connsiteY84" fmla="*/ 3723530 h 5614838"/>
                <a:gd name="connsiteX85" fmla="*/ 561506 w 561506"/>
                <a:gd name="connsiteY85" fmla="*/ 3723530 h 5614838"/>
                <a:gd name="connsiteX86" fmla="*/ 561506 w 561506"/>
                <a:gd name="connsiteY86" fmla="*/ 3753115 h 5614838"/>
                <a:gd name="connsiteX87" fmla="*/ 531921 w 561506"/>
                <a:gd name="connsiteY87" fmla="*/ 3753115 h 5614838"/>
                <a:gd name="connsiteX88" fmla="*/ 265961 w 561506"/>
                <a:gd name="connsiteY88" fmla="*/ 3723530 h 5614838"/>
                <a:gd name="connsiteX89" fmla="*/ 295547 w 561506"/>
                <a:gd name="connsiteY89" fmla="*/ 3723530 h 5614838"/>
                <a:gd name="connsiteX90" fmla="*/ 295547 w 561506"/>
                <a:gd name="connsiteY90" fmla="*/ 3753115 h 5614838"/>
                <a:gd name="connsiteX91" fmla="*/ 265961 w 561506"/>
                <a:gd name="connsiteY91" fmla="*/ 3753115 h 5614838"/>
                <a:gd name="connsiteX92" fmla="*/ 0 w 561506"/>
                <a:gd name="connsiteY92" fmla="*/ 3723530 h 5614838"/>
                <a:gd name="connsiteX93" fmla="*/ 29585 w 561506"/>
                <a:gd name="connsiteY93" fmla="*/ 3723530 h 5614838"/>
                <a:gd name="connsiteX94" fmla="*/ 29585 w 561506"/>
                <a:gd name="connsiteY94" fmla="*/ 3753115 h 5614838"/>
                <a:gd name="connsiteX95" fmla="*/ 0 w 561506"/>
                <a:gd name="connsiteY95" fmla="*/ 3753115 h 5614838"/>
                <a:gd name="connsiteX96" fmla="*/ 531921 w 561506"/>
                <a:gd name="connsiteY96" fmla="*/ 3457570 h 5614838"/>
                <a:gd name="connsiteX97" fmla="*/ 561506 w 561506"/>
                <a:gd name="connsiteY97" fmla="*/ 3457570 h 5614838"/>
                <a:gd name="connsiteX98" fmla="*/ 561506 w 561506"/>
                <a:gd name="connsiteY98" fmla="*/ 3487156 h 5614838"/>
                <a:gd name="connsiteX99" fmla="*/ 531921 w 561506"/>
                <a:gd name="connsiteY99" fmla="*/ 3487156 h 5614838"/>
                <a:gd name="connsiteX100" fmla="*/ 265961 w 561506"/>
                <a:gd name="connsiteY100" fmla="*/ 3457570 h 5614838"/>
                <a:gd name="connsiteX101" fmla="*/ 295547 w 561506"/>
                <a:gd name="connsiteY101" fmla="*/ 3457570 h 5614838"/>
                <a:gd name="connsiteX102" fmla="*/ 295547 w 561506"/>
                <a:gd name="connsiteY102" fmla="*/ 3487156 h 5614838"/>
                <a:gd name="connsiteX103" fmla="*/ 265961 w 561506"/>
                <a:gd name="connsiteY103" fmla="*/ 3487156 h 5614838"/>
                <a:gd name="connsiteX104" fmla="*/ 0 w 561506"/>
                <a:gd name="connsiteY104" fmla="*/ 3457570 h 5614838"/>
                <a:gd name="connsiteX105" fmla="*/ 29585 w 561506"/>
                <a:gd name="connsiteY105" fmla="*/ 3457570 h 5614838"/>
                <a:gd name="connsiteX106" fmla="*/ 29585 w 561506"/>
                <a:gd name="connsiteY106" fmla="*/ 3487156 h 5614838"/>
                <a:gd name="connsiteX107" fmla="*/ 0 w 561506"/>
                <a:gd name="connsiteY107" fmla="*/ 3487156 h 5614838"/>
                <a:gd name="connsiteX108" fmla="*/ 531921 w 561506"/>
                <a:gd name="connsiteY108" fmla="*/ 3191618 h 5614838"/>
                <a:gd name="connsiteX109" fmla="*/ 561506 w 561506"/>
                <a:gd name="connsiteY109" fmla="*/ 3191618 h 5614838"/>
                <a:gd name="connsiteX110" fmla="*/ 561506 w 561506"/>
                <a:gd name="connsiteY110" fmla="*/ 3221195 h 5614838"/>
                <a:gd name="connsiteX111" fmla="*/ 531921 w 561506"/>
                <a:gd name="connsiteY111" fmla="*/ 3221195 h 5614838"/>
                <a:gd name="connsiteX112" fmla="*/ 265961 w 561506"/>
                <a:gd name="connsiteY112" fmla="*/ 3191618 h 5614838"/>
                <a:gd name="connsiteX113" fmla="*/ 295547 w 561506"/>
                <a:gd name="connsiteY113" fmla="*/ 3191618 h 5614838"/>
                <a:gd name="connsiteX114" fmla="*/ 295547 w 561506"/>
                <a:gd name="connsiteY114" fmla="*/ 3221195 h 5614838"/>
                <a:gd name="connsiteX115" fmla="*/ 265961 w 561506"/>
                <a:gd name="connsiteY115" fmla="*/ 3221195 h 5614838"/>
                <a:gd name="connsiteX116" fmla="*/ 0 w 561506"/>
                <a:gd name="connsiteY116" fmla="*/ 3191617 h 5614838"/>
                <a:gd name="connsiteX117" fmla="*/ 29585 w 561506"/>
                <a:gd name="connsiteY117" fmla="*/ 3191617 h 5614838"/>
                <a:gd name="connsiteX118" fmla="*/ 29585 w 561506"/>
                <a:gd name="connsiteY118" fmla="*/ 3221195 h 5614838"/>
                <a:gd name="connsiteX119" fmla="*/ 0 w 561506"/>
                <a:gd name="connsiteY119" fmla="*/ 3221195 h 5614838"/>
                <a:gd name="connsiteX120" fmla="*/ 531921 w 561506"/>
                <a:gd name="connsiteY120" fmla="*/ 2925660 h 5614838"/>
                <a:gd name="connsiteX121" fmla="*/ 561506 w 561506"/>
                <a:gd name="connsiteY121" fmla="*/ 2925660 h 5614838"/>
                <a:gd name="connsiteX122" fmla="*/ 561506 w 561506"/>
                <a:gd name="connsiteY122" fmla="*/ 2955246 h 5614838"/>
                <a:gd name="connsiteX123" fmla="*/ 531921 w 561506"/>
                <a:gd name="connsiteY123" fmla="*/ 2955246 h 5614838"/>
                <a:gd name="connsiteX124" fmla="*/ 265961 w 561506"/>
                <a:gd name="connsiteY124" fmla="*/ 2925659 h 5614838"/>
                <a:gd name="connsiteX125" fmla="*/ 295547 w 561506"/>
                <a:gd name="connsiteY125" fmla="*/ 2925659 h 5614838"/>
                <a:gd name="connsiteX126" fmla="*/ 295547 w 561506"/>
                <a:gd name="connsiteY126" fmla="*/ 2955245 h 5614838"/>
                <a:gd name="connsiteX127" fmla="*/ 265961 w 561506"/>
                <a:gd name="connsiteY127" fmla="*/ 2955245 h 5614838"/>
                <a:gd name="connsiteX128" fmla="*/ 0 w 561506"/>
                <a:gd name="connsiteY128" fmla="*/ 2925658 h 5614838"/>
                <a:gd name="connsiteX129" fmla="*/ 29585 w 561506"/>
                <a:gd name="connsiteY129" fmla="*/ 2925658 h 5614838"/>
                <a:gd name="connsiteX130" fmla="*/ 29585 w 561506"/>
                <a:gd name="connsiteY130" fmla="*/ 2955244 h 5614838"/>
                <a:gd name="connsiteX131" fmla="*/ 0 w 561506"/>
                <a:gd name="connsiteY131" fmla="*/ 2955244 h 5614838"/>
                <a:gd name="connsiteX132" fmla="*/ 531921 w 561506"/>
                <a:gd name="connsiteY132" fmla="*/ 2659620 h 5614838"/>
                <a:gd name="connsiteX133" fmla="*/ 561506 w 561506"/>
                <a:gd name="connsiteY133" fmla="*/ 2659620 h 5614838"/>
                <a:gd name="connsiteX134" fmla="*/ 561506 w 561506"/>
                <a:gd name="connsiteY134" fmla="*/ 2689204 h 5614838"/>
                <a:gd name="connsiteX135" fmla="*/ 531921 w 561506"/>
                <a:gd name="connsiteY135" fmla="*/ 2689204 h 5614838"/>
                <a:gd name="connsiteX136" fmla="*/ 265961 w 561506"/>
                <a:gd name="connsiteY136" fmla="*/ 2659616 h 5614838"/>
                <a:gd name="connsiteX137" fmla="*/ 295547 w 561506"/>
                <a:gd name="connsiteY137" fmla="*/ 2659616 h 5614838"/>
                <a:gd name="connsiteX138" fmla="*/ 295547 w 561506"/>
                <a:gd name="connsiteY138" fmla="*/ 2689201 h 5614838"/>
                <a:gd name="connsiteX139" fmla="*/ 265961 w 561506"/>
                <a:gd name="connsiteY139" fmla="*/ 2689201 h 5614838"/>
                <a:gd name="connsiteX140" fmla="*/ 0 w 561506"/>
                <a:gd name="connsiteY140" fmla="*/ 2659613 h 5614838"/>
                <a:gd name="connsiteX141" fmla="*/ 29585 w 561506"/>
                <a:gd name="connsiteY141" fmla="*/ 2659613 h 5614838"/>
                <a:gd name="connsiteX142" fmla="*/ 29585 w 561506"/>
                <a:gd name="connsiteY142" fmla="*/ 2689198 h 5614838"/>
                <a:gd name="connsiteX143" fmla="*/ 0 w 561506"/>
                <a:gd name="connsiteY143" fmla="*/ 2689198 h 5614838"/>
                <a:gd name="connsiteX144" fmla="*/ 531921 w 561506"/>
                <a:gd name="connsiteY144" fmla="*/ 2393661 h 5614838"/>
                <a:gd name="connsiteX145" fmla="*/ 561506 w 561506"/>
                <a:gd name="connsiteY145" fmla="*/ 2393661 h 5614838"/>
                <a:gd name="connsiteX146" fmla="*/ 561506 w 561506"/>
                <a:gd name="connsiteY146" fmla="*/ 2423260 h 5614838"/>
                <a:gd name="connsiteX147" fmla="*/ 531921 w 561506"/>
                <a:gd name="connsiteY147" fmla="*/ 2423260 h 5614838"/>
                <a:gd name="connsiteX148" fmla="*/ 265961 w 561506"/>
                <a:gd name="connsiteY148" fmla="*/ 2393658 h 5614838"/>
                <a:gd name="connsiteX149" fmla="*/ 295547 w 561506"/>
                <a:gd name="connsiteY149" fmla="*/ 2393658 h 5614838"/>
                <a:gd name="connsiteX150" fmla="*/ 295547 w 561506"/>
                <a:gd name="connsiteY150" fmla="*/ 2423257 h 5614838"/>
                <a:gd name="connsiteX151" fmla="*/ 265961 w 561506"/>
                <a:gd name="connsiteY151" fmla="*/ 2423257 h 5614838"/>
                <a:gd name="connsiteX152" fmla="*/ 0 w 561506"/>
                <a:gd name="connsiteY152" fmla="*/ 2393655 h 5614838"/>
                <a:gd name="connsiteX153" fmla="*/ 29585 w 561506"/>
                <a:gd name="connsiteY153" fmla="*/ 2393655 h 5614838"/>
                <a:gd name="connsiteX154" fmla="*/ 29585 w 561506"/>
                <a:gd name="connsiteY154" fmla="*/ 2423251 h 5614838"/>
                <a:gd name="connsiteX155" fmla="*/ 0 w 561506"/>
                <a:gd name="connsiteY155" fmla="*/ 2423251 h 5614838"/>
                <a:gd name="connsiteX156" fmla="*/ 531921 w 561506"/>
                <a:gd name="connsiteY156" fmla="*/ 2127694 h 5614838"/>
                <a:gd name="connsiteX157" fmla="*/ 561506 w 561506"/>
                <a:gd name="connsiteY157" fmla="*/ 2127694 h 5614838"/>
                <a:gd name="connsiteX158" fmla="*/ 561506 w 561506"/>
                <a:gd name="connsiteY158" fmla="*/ 2157283 h 5614838"/>
                <a:gd name="connsiteX159" fmla="*/ 531921 w 561506"/>
                <a:gd name="connsiteY159" fmla="*/ 2157283 h 5614838"/>
                <a:gd name="connsiteX160" fmla="*/ 265961 w 561506"/>
                <a:gd name="connsiteY160" fmla="*/ 2127693 h 5614838"/>
                <a:gd name="connsiteX161" fmla="*/ 295547 w 561506"/>
                <a:gd name="connsiteY161" fmla="*/ 2127693 h 5614838"/>
                <a:gd name="connsiteX162" fmla="*/ 295547 w 561506"/>
                <a:gd name="connsiteY162" fmla="*/ 2157282 h 5614838"/>
                <a:gd name="connsiteX163" fmla="*/ 265961 w 561506"/>
                <a:gd name="connsiteY163" fmla="*/ 2157282 h 5614838"/>
                <a:gd name="connsiteX164" fmla="*/ 0 w 561506"/>
                <a:gd name="connsiteY164" fmla="*/ 2127689 h 5614838"/>
                <a:gd name="connsiteX165" fmla="*/ 29585 w 561506"/>
                <a:gd name="connsiteY165" fmla="*/ 2127689 h 5614838"/>
                <a:gd name="connsiteX166" fmla="*/ 29585 w 561506"/>
                <a:gd name="connsiteY166" fmla="*/ 2157278 h 5614838"/>
                <a:gd name="connsiteX167" fmla="*/ 0 w 561506"/>
                <a:gd name="connsiteY167" fmla="*/ 2157278 h 5614838"/>
                <a:gd name="connsiteX168" fmla="*/ 531921 w 561506"/>
                <a:gd name="connsiteY168" fmla="*/ 1861731 h 5614838"/>
                <a:gd name="connsiteX169" fmla="*/ 561506 w 561506"/>
                <a:gd name="connsiteY169" fmla="*/ 1861731 h 5614838"/>
                <a:gd name="connsiteX170" fmla="*/ 561506 w 561506"/>
                <a:gd name="connsiteY170" fmla="*/ 1891308 h 5614838"/>
                <a:gd name="connsiteX171" fmla="*/ 531921 w 561506"/>
                <a:gd name="connsiteY171" fmla="*/ 1891308 h 5614838"/>
                <a:gd name="connsiteX172" fmla="*/ 265961 w 561506"/>
                <a:gd name="connsiteY172" fmla="*/ 1861728 h 5614838"/>
                <a:gd name="connsiteX173" fmla="*/ 295547 w 561506"/>
                <a:gd name="connsiteY173" fmla="*/ 1861728 h 5614838"/>
                <a:gd name="connsiteX174" fmla="*/ 295547 w 561506"/>
                <a:gd name="connsiteY174" fmla="*/ 1891306 h 5614838"/>
                <a:gd name="connsiteX175" fmla="*/ 265961 w 561506"/>
                <a:gd name="connsiteY175" fmla="*/ 1891306 h 5614838"/>
                <a:gd name="connsiteX176" fmla="*/ 0 w 561506"/>
                <a:gd name="connsiteY176" fmla="*/ 1861726 h 5614838"/>
                <a:gd name="connsiteX177" fmla="*/ 29585 w 561506"/>
                <a:gd name="connsiteY177" fmla="*/ 1861726 h 5614838"/>
                <a:gd name="connsiteX178" fmla="*/ 29585 w 561506"/>
                <a:gd name="connsiteY178" fmla="*/ 1891304 h 5614838"/>
                <a:gd name="connsiteX179" fmla="*/ 0 w 561506"/>
                <a:gd name="connsiteY179" fmla="*/ 1891304 h 5614838"/>
                <a:gd name="connsiteX180" fmla="*/ 531921 w 561506"/>
                <a:gd name="connsiteY180" fmla="*/ 1595769 h 5614838"/>
                <a:gd name="connsiteX181" fmla="*/ 561506 w 561506"/>
                <a:gd name="connsiteY181" fmla="*/ 1595769 h 5614838"/>
                <a:gd name="connsiteX182" fmla="*/ 561506 w 561506"/>
                <a:gd name="connsiteY182" fmla="*/ 1625355 h 5614838"/>
                <a:gd name="connsiteX183" fmla="*/ 531921 w 561506"/>
                <a:gd name="connsiteY183" fmla="*/ 1625355 h 5614838"/>
                <a:gd name="connsiteX184" fmla="*/ 265961 w 561506"/>
                <a:gd name="connsiteY184" fmla="*/ 1595766 h 5614838"/>
                <a:gd name="connsiteX185" fmla="*/ 295547 w 561506"/>
                <a:gd name="connsiteY185" fmla="*/ 1595766 h 5614838"/>
                <a:gd name="connsiteX186" fmla="*/ 295547 w 561506"/>
                <a:gd name="connsiteY186" fmla="*/ 1625352 h 5614838"/>
                <a:gd name="connsiteX187" fmla="*/ 265961 w 561506"/>
                <a:gd name="connsiteY187" fmla="*/ 1625352 h 5614838"/>
                <a:gd name="connsiteX188" fmla="*/ 0 w 561506"/>
                <a:gd name="connsiteY188" fmla="*/ 1595764 h 5614838"/>
                <a:gd name="connsiteX189" fmla="*/ 29585 w 561506"/>
                <a:gd name="connsiteY189" fmla="*/ 1595764 h 5614838"/>
                <a:gd name="connsiteX190" fmla="*/ 29585 w 561506"/>
                <a:gd name="connsiteY190" fmla="*/ 1625350 h 5614838"/>
                <a:gd name="connsiteX191" fmla="*/ 0 w 561506"/>
                <a:gd name="connsiteY191" fmla="*/ 1625350 h 5614838"/>
                <a:gd name="connsiteX192" fmla="*/ 531921 w 561506"/>
                <a:gd name="connsiteY192" fmla="*/ 1329811 h 5614838"/>
                <a:gd name="connsiteX193" fmla="*/ 561506 w 561506"/>
                <a:gd name="connsiteY193" fmla="*/ 1329811 h 5614838"/>
                <a:gd name="connsiteX194" fmla="*/ 561506 w 561506"/>
                <a:gd name="connsiteY194" fmla="*/ 1359396 h 5614838"/>
                <a:gd name="connsiteX195" fmla="*/ 531921 w 561506"/>
                <a:gd name="connsiteY195" fmla="*/ 1359396 h 5614838"/>
                <a:gd name="connsiteX196" fmla="*/ 265961 w 561506"/>
                <a:gd name="connsiteY196" fmla="*/ 1329809 h 5614838"/>
                <a:gd name="connsiteX197" fmla="*/ 295547 w 561506"/>
                <a:gd name="connsiteY197" fmla="*/ 1329809 h 5614838"/>
                <a:gd name="connsiteX198" fmla="*/ 295547 w 561506"/>
                <a:gd name="connsiteY198" fmla="*/ 1359393 h 5614838"/>
                <a:gd name="connsiteX199" fmla="*/ 265961 w 561506"/>
                <a:gd name="connsiteY199" fmla="*/ 1359393 h 5614838"/>
                <a:gd name="connsiteX200" fmla="*/ 0 w 561506"/>
                <a:gd name="connsiteY200" fmla="*/ 1329806 h 5614838"/>
                <a:gd name="connsiteX201" fmla="*/ 29585 w 561506"/>
                <a:gd name="connsiteY201" fmla="*/ 1329806 h 5614838"/>
                <a:gd name="connsiteX202" fmla="*/ 29585 w 561506"/>
                <a:gd name="connsiteY202" fmla="*/ 1359391 h 5614838"/>
                <a:gd name="connsiteX203" fmla="*/ 0 w 561506"/>
                <a:gd name="connsiteY203" fmla="*/ 1359391 h 5614838"/>
                <a:gd name="connsiteX204" fmla="*/ 531921 w 561506"/>
                <a:gd name="connsiteY204" fmla="*/ 1063855 h 5614838"/>
                <a:gd name="connsiteX205" fmla="*/ 561506 w 561506"/>
                <a:gd name="connsiteY205" fmla="*/ 1063855 h 5614838"/>
                <a:gd name="connsiteX206" fmla="*/ 561506 w 561506"/>
                <a:gd name="connsiteY206" fmla="*/ 1093441 h 5614838"/>
                <a:gd name="connsiteX207" fmla="*/ 531921 w 561506"/>
                <a:gd name="connsiteY207" fmla="*/ 1093441 h 5614838"/>
                <a:gd name="connsiteX208" fmla="*/ 265961 w 561506"/>
                <a:gd name="connsiteY208" fmla="*/ 1063852 h 5614838"/>
                <a:gd name="connsiteX209" fmla="*/ 295547 w 561506"/>
                <a:gd name="connsiteY209" fmla="*/ 1063852 h 5614838"/>
                <a:gd name="connsiteX210" fmla="*/ 295547 w 561506"/>
                <a:gd name="connsiteY210" fmla="*/ 1093438 h 5614838"/>
                <a:gd name="connsiteX211" fmla="*/ 265961 w 561506"/>
                <a:gd name="connsiteY211" fmla="*/ 1093438 h 5614838"/>
                <a:gd name="connsiteX212" fmla="*/ 0 w 561506"/>
                <a:gd name="connsiteY212" fmla="*/ 1063849 h 5614838"/>
                <a:gd name="connsiteX213" fmla="*/ 29585 w 561506"/>
                <a:gd name="connsiteY213" fmla="*/ 1063849 h 5614838"/>
                <a:gd name="connsiteX214" fmla="*/ 29585 w 561506"/>
                <a:gd name="connsiteY214" fmla="*/ 1093435 h 5614838"/>
                <a:gd name="connsiteX215" fmla="*/ 0 w 561506"/>
                <a:gd name="connsiteY215" fmla="*/ 1093435 h 5614838"/>
                <a:gd name="connsiteX216" fmla="*/ 531921 w 561506"/>
                <a:gd name="connsiteY216" fmla="*/ 797884 h 5614838"/>
                <a:gd name="connsiteX217" fmla="*/ 561506 w 561506"/>
                <a:gd name="connsiteY217" fmla="*/ 797884 h 5614838"/>
                <a:gd name="connsiteX218" fmla="*/ 561506 w 561506"/>
                <a:gd name="connsiteY218" fmla="*/ 827470 h 5614838"/>
                <a:gd name="connsiteX219" fmla="*/ 531921 w 561506"/>
                <a:gd name="connsiteY219" fmla="*/ 827470 h 5614838"/>
                <a:gd name="connsiteX220" fmla="*/ 265961 w 561506"/>
                <a:gd name="connsiteY220" fmla="*/ 797882 h 5614838"/>
                <a:gd name="connsiteX221" fmla="*/ 295547 w 561506"/>
                <a:gd name="connsiteY221" fmla="*/ 797882 h 5614838"/>
                <a:gd name="connsiteX222" fmla="*/ 295547 w 561506"/>
                <a:gd name="connsiteY222" fmla="*/ 827468 h 5614838"/>
                <a:gd name="connsiteX223" fmla="*/ 265961 w 561506"/>
                <a:gd name="connsiteY223" fmla="*/ 827468 h 5614838"/>
                <a:gd name="connsiteX224" fmla="*/ 0 w 561506"/>
                <a:gd name="connsiteY224" fmla="*/ 797879 h 5614838"/>
                <a:gd name="connsiteX225" fmla="*/ 29585 w 561506"/>
                <a:gd name="connsiteY225" fmla="*/ 797879 h 5614838"/>
                <a:gd name="connsiteX226" fmla="*/ 29585 w 561506"/>
                <a:gd name="connsiteY226" fmla="*/ 827465 h 5614838"/>
                <a:gd name="connsiteX227" fmla="*/ 0 w 561506"/>
                <a:gd name="connsiteY227" fmla="*/ 827465 h 5614838"/>
                <a:gd name="connsiteX228" fmla="*/ 531921 w 561506"/>
                <a:gd name="connsiteY228" fmla="*/ 531924 h 5614838"/>
                <a:gd name="connsiteX229" fmla="*/ 561506 w 561506"/>
                <a:gd name="connsiteY229" fmla="*/ 531924 h 5614838"/>
                <a:gd name="connsiteX230" fmla="*/ 561506 w 561506"/>
                <a:gd name="connsiteY230" fmla="*/ 561509 h 5614838"/>
                <a:gd name="connsiteX231" fmla="*/ 531921 w 561506"/>
                <a:gd name="connsiteY231" fmla="*/ 561509 h 5614838"/>
                <a:gd name="connsiteX232" fmla="*/ 265961 w 561506"/>
                <a:gd name="connsiteY232" fmla="*/ 531922 h 5614838"/>
                <a:gd name="connsiteX233" fmla="*/ 295547 w 561506"/>
                <a:gd name="connsiteY233" fmla="*/ 531922 h 5614838"/>
                <a:gd name="connsiteX234" fmla="*/ 295547 w 561506"/>
                <a:gd name="connsiteY234" fmla="*/ 561507 h 5614838"/>
                <a:gd name="connsiteX235" fmla="*/ 265961 w 561506"/>
                <a:gd name="connsiteY235" fmla="*/ 561507 h 5614838"/>
                <a:gd name="connsiteX236" fmla="*/ 0 w 561506"/>
                <a:gd name="connsiteY236" fmla="*/ 531920 h 5614838"/>
                <a:gd name="connsiteX237" fmla="*/ 29585 w 561506"/>
                <a:gd name="connsiteY237" fmla="*/ 531920 h 5614838"/>
                <a:gd name="connsiteX238" fmla="*/ 29585 w 561506"/>
                <a:gd name="connsiteY238" fmla="*/ 561505 h 5614838"/>
                <a:gd name="connsiteX239" fmla="*/ 0 w 561506"/>
                <a:gd name="connsiteY239" fmla="*/ 561505 h 5614838"/>
                <a:gd name="connsiteX240" fmla="*/ 531921 w 561506"/>
                <a:gd name="connsiteY240" fmla="*/ 265964 h 5614838"/>
                <a:gd name="connsiteX241" fmla="*/ 561506 w 561506"/>
                <a:gd name="connsiteY241" fmla="*/ 265964 h 5614838"/>
                <a:gd name="connsiteX242" fmla="*/ 561506 w 561506"/>
                <a:gd name="connsiteY242" fmla="*/ 295550 h 5614838"/>
                <a:gd name="connsiteX243" fmla="*/ 531921 w 561506"/>
                <a:gd name="connsiteY243" fmla="*/ 295550 h 5614838"/>
                <a:gd name="connsiteX244" fmla="*/ 265961 w 561506"/>
                <a:gd name="connsiteY244" fmla="*/ 265962 h 5614838"/>
                <a:gd name="connsiteX245" fmla="*/ 295547 w 561506"/>
                <a:gd name="connsiteY245" fmla="*/ 265962 h 5614838"/>
                <a:gd name="connsiteX246" fmla="*/ 295547 w 561506"/>
                <a:gd name="connsiteY246" fmla="*/ 295548 h 5614838"/>
                <a:gd name="connsiteX247" fmla="*/ 265961 w 561506"/>
                <a:gd name="connsiteY247" fmla="*/ 295548 h 5614838"/>
                <a:gd name="connsiteX248" fmla="*/ 0 w 561506"/>
                <a:gd name="connsiteY248" fmla="*/ 265960 h 5614838"/>
                <a:gd name="connsiteX249" fmla="*/ 29585 w 561506"/>
                <a:gd name="connsiteY249" fmla="*/ 265960 h 5614838"/>
                <a:gd name="connsiteX250" fmla="*/ 29585 w 561506"/>
                <a:gd name="connsiteY250" fmla="*/ 295546 h 5614838"/>
                <a:gd name="connsiteX251" fmla="*/ 0 w 561506"/>
                <a:gd name="connsiteY251" fmla="*/ 295546 h 5614838"/>
                <a:gd name="connsiteX252" fmla="*/ 531921 w 561506"/>
                <a:gd name="connsiteY252" fmla="*/ 5 h 5614838"/>
                <a:gd name="connsiteX253" fmla="*/ 561506 w 561506"/>
                <a:gd name="connsiteY253" fmla="*/ 5 h 5614838"/>
                <a:gd name="connsiteX254" fmla="*/ 561506 w 561506"/>
                <a:gd name="connsiteY254" fmla="*/ 29591 h 5614838"/>
                <a:gd name="connsiteX255" fmla="*/ 531921 w 561506"/>
                <a:gd name="connsiteY255" fmla="*/ 29591 h 5614838"/>
                <a:gd name="connsiteX256" fmla="*/ 265961 w 561506"/>
                <a:gd name="connsiteY256" fmla="*/ 3 h 5614838"/>
                <a:gd name="connsiteX257" fmla="*/ 295547 w 561506"/>
                <a:gd name="connsiteY257" fmla="*/ 3 h 5614838"/>
                <a:gd name="connsiteX258" fmla="*/ 295547 w 561506"/>
                <a:gd name="connsiteY258" fmla="*/ 29589 h 5614838"/>
                <a:gd name="connsiteX259" fmla="*/ 265961 w 561506"/>
                <a:gd name="connsiteY259" fmla="*/ 29589 h 5614838"/>
                <a:gd name="connsiteX260" fmla="*/ 0 w 561506"/>
                <a:gd name="connsiteY260" fmla="*/ 0 h 5614838"/>
                <a:gd name="connsiteX261" fmla="*/ 29585 w 561506"/>
                <a:gd name="connsiteY261" fmla="*/ 0 h 5614838"/>
                <a:gd name="connsiteX262" fmla="*/ 29585 w 561506"/>
                <a:gd name="connsiteY262" fmla="*/ 29586 h 5614838"/>
                <a:gd name="connsiteX263" fmla="*/ 0 w 561506"/>
                <a:gd name="connsiteY263" fmla="*/ 29586 h 56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561506" h="5614838">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7CFD8AF6-821F-4BC5-83A1-982FB5B8454C}"/>
                </a:ext>
              </a:extLst>
            </p:cNvPr>
            <p:cNvSpPr/>
            <p:nvPr userDrawn="1"/>
          </p:nvSpPr>
          <p:spPr>
            <a:xfrm>
              <a:off x="194054" y="6093735"/>
              <a:ext cx="561506" cy="561509"/>
            </a:xfrm>
            <a:custGeom>
              <a:avLst/>
              <a:gdLst>
                <a:gd name="connsiteX0" fmla="*/ 531921 w 561506"/>
                <a:gd name="connsiteY0" fmla="*/ 531924 h 561509"/>
                <a:gd name="connsiteX1" fmla="*/ 561506 w 561506"/>
                <a:gd name="connsiteY1" fmla="*/ 531924 h 561509"/>
                <a:gd name="connsiteX2" fmla="*/ 561506 w 561506"/>
                <a:gd name="connsiteY2" fmla="*/ 561509 h 561509"/>
                <a:gd name="connsiteX3" fmla="*/ 531921 w 561506"/>
                <a:gd name="connsiteY3" fmla="*/ 561509 h 561509"/>
                <a:gd name="connsiteX4" fmla="*/ 265961 w 561506"/>
                <a:gd name="connsiteY4" fmla="*/ 531922 h 561509"/>
                <a:gd name="connsiteX5" fmla="*/ 295547 w 561506"/>
                <a:gd name="connsiteY5" fmla="*/ 531922 h 561509"/>
                <a:gd name="connsiteX6" fmla="*/ 295547 w 561506"/>
                <a:gd name="connsiteY6" fmla="*/ 561507 h 561509"/>
                <a:gd name="connsiteX7" fmla="*/ 265961 w 561506"/>
                <a:gd name="connsiteY7" fmla="*/ 561507 h 561509"/>
                <a:gd name="connsiteX8" fmla="*/ 0 w 561506"/>
                <a:gd name="connsiteY8" fmla="*/ 531920 h 561509"/>
                <a:gd name="connsiteX9" fmla="*/ 29585 w 561506"/>
                <a:gd name="connsiteY9" fmla="*/ 531920 h 561509"/>
                <a:gd name="connsiteX10" fmla="*/ 29585 w 561506"/>
                <a:gd name="connsiteY10" fmla="*/ 561505 h 561509"/>
                <a:gd name="connsiteX11" fmla="*/ 0 w 561506"/>
                <a:gd name="connsiteY11" fmla="*/ 561505 h 561509"/>
                <a:gd name="connsiteX12" fmla="*/ 531921 w 561506"/>
                <a:gd name="connsiteY12" fmla="*/ 265964 h 561509"/>
                <a:gd name="connsiteX13" fmla="*/ 561506 w 561506"/>
                <a:gd name="connsiteY13" fmla="*/ 265964 h 561509"/>
                <a:gd name="connsiteX14" fmla="*/ 561506 w 561506"/>
                <a:gd name="connsiteY14" fmla="*/ 295550 h 561509"/>
                <a:gd name="connsiteX15" fmla="*/ 531921 w 561506"/>
                <a:gd name="connsiteY15" fmla="*/ 295550 h 561509"/>
                <a:gd name="connsiteX16" fmla="*/ 265961 w 561506"/>
                <a:gd name="connsiteY16" fmla="*/ 265962 h 561509"/>
                <a:gd name="connsiteX17" fmla="*/ 295547 w 561506"/>
                <a:gd name="connsiteY17" fmla="*/ 265962 h 561509"/>
                <a:gd name="connsiteX18" fmla="*/ 295547 w 561506"/>
                <a:gd name="connsiteY18" fmla="*/ 295548 h 561509"/>
                <a:gd name="connsiteX19" fmla="*/ 265961 w 561506"/>
                <a:gd name="connsiteY19" fmla="*/ 295548 h 561509"/>
                <a:gd name="connsiteX20" fmla="*/ 0 w 561506"/>
                <a:gd name="connsiteY20" fmla="*/ 265960 h 561509"/>
                <a:gd name="connsiteX21" fmla="*/ 29585 w 561506"/>
                <a:gd name="connsiteY21" fmla="*/ 265960 h 561509"/>
                <a:gd name="connsiteX22" fmla="*/ 29585 w 561506"/>
                <a:gd name="connsiteY22" fmla="*/ 295546 h 561509"/>
                <a:gd name="connsiteX23" fmla="*/ 0 w 561506"/>
                <a:gd name="connsiteY23" fmla="*/ 295546 h 561509"/>
                <a:gd name="connsiteX24" fmla="*/ 531921 w 561506"/>
                <a:gd name="connsiteY24" fmla="*/ 5 h 561509"/>
                <a:gd name="connsiteX25" fmla="*/ 561506 w 561506"/>
                <a:gd name="connsiteY25" fmla="*/ 5 h 561509"/>
                <a:gd name="connsiteX26" fmla="*/ 561506 w 561506"/>
                <a:gd name="connsiteY26" fmla="*/ 29591 h 561509"/>
                <a:gd name="connsiteX27" fmla="*/ 531921 w 561506"/>
                <a:gd name="connsiteY27" fmla="*/ 29591 h 561509"/>
                <a:gd name="connsiteX28" fmla="*/ 265961 w 561506"/>
                <a:gd name="connsiteY28" fmla="*/ 3 h 561509"/>
                <a:gd name="connsiteX29" fmla="*/ 295547 w 561506"/>
                <a:gd name="connsiteY29" fmla="*/ 3 h 561509"/>
                <a:gd name="connsiteX30" fmla="*/ 295547 w 561506"/>
                <a:gd name="connsiteY30" fmla="*/ 29589 h 561509"/>
                <a:gd name="connsiteX31" fmla="*/ 265961 w 561506"/>
                <a:gd name="connsiteY31" fmla="*/ 29589 h 561509"/>
                <a:gd name="connsiteX32" fmla="*/ 0 w 561506"/>
                <a:gd name="connsiteY32" fmla="*/ 0 h 561509"/>
                <a:gd name="connsiteX33" fmla="*/ 29585 w 561506"/>
                <a:gd name="connsiteY33" fmla="*/ 0 h 561509"/>
                <a:gd name="connsiteX34" fmla="*/ 29585 w 561506"/>
                <a:gd name="connsiteY34" fmla="*/ 29586 h 561509"/>
                <a:gd name="connsiteX35" fmla="*/ 0 w 561506"/>
                <a:gd name="connsiteY35" fmla="*/ 29586 h 56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1506" h="561509">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DEDEDE"/>
            </a:solidFill>
            <a:ln w="10294" cap="flat">
              <a:noFill/>
              <a:prstDash val="solid"/>
              <a:miter/>
            </a:ln>
          </p:spPr>
          <p:txBody>
            <a:bodyPr wrap="square" rtlCol="0" anchor="ctr">
              <a:noAutofit/>
            </a:bodyPr>
            <a:lstStyle/>
            <a:p>
              <a:endParaRPr lang="en-US"/>
            </a:p>
          </p:txBody>
        </p:sp>
      </p:grpSp>
      <p:pic>
        <p:nvPicPr>
          <p:cNvPr id="12" name="Picture 11" descr="Logo&#10;&#10;Description automatically generated">
            <a:extLst>
              <a:ext uri="{FF2B5EF4-FFF2-40B4-BE49-F238E27FC236}">
                <a16:creationId xmlns:a16="http://schemas.microsoft.com/office/drawing/2014/main" id="{D466C3F6-88BE-EBA5-292C-C15B45F65D3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57856" y="357721"/>
            <a:ext cx="2007345" cy="295789"/>
          </a:xfrm>
          <a:prstGeom prst="rect">
            <a:avLst/>
          </a:prstGeom>
        </p:spPr>
      </p:pic>
    </p:spTree>
    <p:extLst>
      <p:ext uri="{BB962C8B-B14F-4D97-AF65-F5344CB8AC3E}">
        <p14:creationId xmlns:p14="http://schemas.microsoft.com/office/powerpoint/2010/main" val="330898043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5" r:id="rId11"/>
    <p:sldLayoutId id="2147483813" r:id="rId12"/>
    <p:sldLayoutId id="2147483814" r:id="rId13"/>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734"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682EB3-15AB-4C35-8266-407198ED6902}"/>
              </a:ext>
            </a:extLst>
          </p:cNvPr>
          <p:cNvSpPr>
            <a:spLocks noGrp="1"/>
          </p:cNvSpPr>
          <p:nvPr>
            <p:ph type="ctrTitle"/>
          </p:nvPr>
        </p:nvSpPr>
        <p:spPr>
          <a:xfrm>
            <a:off x="382971" y="690282"/>
            <a:ext cx="8034887" cy="2839235"/>
          </a:xfrm>
        </p:spPr>
        <p:txBody>
          <a:bodyPr/>
          <a:lstStyle/>
          <a:p>
            <a:r>
              <a:rPr lang="en-IN" dirty="0"/>
              <a:t>DocuBot: AI Powered UiPath Documentation Assistant</a:t>
            </a:r>
            <a:br>
              <a:rPr lang="en-IN" dirty="0"/>
            </a:br>
            <a:endParaRPr lang="en-US" dirty="0"/>
          </a:p>
        </p:txBody>
      </p:sp>
      <p:sp>
        <p:nvSpPr>
          <p:cNvPr id="10" name="Subtitle 9">
            <a:extLst>
              <a:ext uri="{FF2B5EF4-FFF2-40B4-BE49-F238E27FC236}">
                <a16:creationId xmlns:a16="http://schemas.microsoft.com/office/drawing/2014/main" id="{FA5D363A-81B0-420A-9099-D5C859F7DDAE}"/>
              </a:ext>
            </a:extLst>
          </p:cNvPr>
          <p:cNvSpPr>
            <a:spLocks noGrp="1"/>
          </p:cNvSpPr>
          <p:nvPr>
            <p:ph type="subTitle" idx="1"/>
          </p:nvPr>
        </p:nvSpPr>
        <p:spPr>
          <a:xfrm>
            <a:off x="382972" y="3583491"/>
            <a:ext cx="7361436" cy="1752600"/>
          </a:xfrm>
        </p:spPr>
        <p:txBody>
          <a:bodyPr/>
          <a:lstStyle/>
          <a:p>
            <a:endParaRPr lang="sv-SE" dirty="0"/>
          </a:p>
          <a:p>
            <a:r>
              <a:rPr lang="sv-SE" dirty="0"/>
              <a:t>Sophiie AI Agents Hackathon (Feb 14-15)</a:t>
            </a:r>
          </a:p>
          <a:p>
            <a:endParaRPr lang="en-US" dirty="0"/>
          </a:p>
        </p:txBody>
      </p:sp>
    </p:spTree>
    <p:extLst>
      <p:ext uri="{BB962C8B-B14F-4D97-AF65-F5344CB8AC3E}">
        <p14:creationId xmlns:p14="http://schemas.microsoft.com/office/powerpoint/2010/main" val="2877080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05A86388-164B-4EC0-AC10-EDC854A2D5F3}"/>
              </a:ext>
            </a:extLst>
          </p:cNvPr>
          <p:cNvPicPr>
            <a:picLocks noGrp="1" noChangeAspect="1"/>
          </p:cNvPicPr>
          <p:nvPr>
            <p:ph type="pic" sz="quarter" idx="28"/>
          </p:nvPr>
        </p:nvPicPr>
        <p:blipFill>
          <a:blip r:embed="rId2"/>
          <a:srcRect t="12" b="12"/>
          <a:stretch/>
        </p:blipFill>
        <p:spPr>
          <a:xfrm>
            <a:off x="0" y="0"/>
            <a:ext cx="12188825" cy="6858000"/>
          </a:xfrm>
        </p:spPr>
      </p:pic>
    </p:spTree>
    <p:extLst>
      <p:ext uri="{BB962C8B-B14F-4D97-AF65-F5344CB8AC3E}">
        <p14:creationId xmlns:p14="http://schemas.microsoft.com/office/powerpoint/2010/main" val="145515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3A3B3B-70DA-4806-B848-C55E152C6CBF}"/>
              </a:ext>
            </a:extLst>
          </p:cNvPr>
          <p:cNvSpPr>
            <a:spLocks noGrp="1"/>
          </p:cNvSpPr>
          <p:nvPr>
            <p:ph type="body" sz="quarter" idx="14"/>
          </p:nvPr>
        </p:nvSpPr>
        <p:spPr>
          <a:xfrm>
            <a:off x="1682681" y="3806023"/>
            <a:ext cx="7116086" cy="495708"/>
          </a:xfrm>
        </p:spPr>
        <p:txBody>
          <a:bodyPr/>
          <a:lstStyle/>
          <a:p>
            <a:r>
              <a:rPr lang="en-US" dirty="0"/>
              <a:t>	       Phanikiran Pisipati</a:t>
            </a:r>
          </a:p>
        </p:txBody>
      </p:sp>
      <p:sp>
        <p:nvSpPr>
          <p:cNvPr id="12" name="Text Placeholder 11">
            <a:extLst>
              <a:ext uri="{FF2B5EF4-FFF2-40B4-BE49-F238E27FC236}">
                <a16:creationId xmlns:a16="http://schemas.microsoft.com/office/drawing/2014/main" id="{C50F4400-3C94-4D3A-92CC-2C64D553524A}"/>
              </a:ext>
            </a:extLst>
          </p:cNvPr>
          <p:cNvSpPr>
            <a:spLocks noGrp="1"/>
          </p:cNvSpPr>
          <p:nvPr>
            <p:ph type="body" sz="quarter" idx="15"/>
          </p:nvPr>
        </p:nvSpPr>
        <p:spPr>
          <a:xfrm>
            <a:off x="1343608" y="4301730"/>
            <a:ext cx="8696131" cy="372907"/>
          </a:xfrm>
        </p:spPr>
        <p:txBody>
          <a:bodyPr/>
          <a:lstStyle/>
          <a:p>
            <a:r>
              <a:rPr lang="en-US" dirty="0"/>
              <a:t>		Automation Analyst @ NSW Department of Customer Service, Sydney                                           </a:t>
            </a:r>
          </a:p>
        </p:txBody>
      </p:sp>
      <p:pic>
        <p:nvPicPr>
          <p:cNvPr id="33" name="Picture Placeholder 32">
            <a:extLst>
              <a:ext uri="{FF2B5EF4-FFF2-40B4-BE49-F238E27FC236}">
                <a16:creationId xmlns:a16="http://schemas.microsoft.com/office/drawing/2014/main" id="{A5669BA5-EE98-4D89-817C-9C141B806EBE}"/>
              </a:ext>
            </a:extLst>
          </p:cNvPr>
          <p:cNvPicPr>
            <a:picLocks noGrp="1" noChangeAspect="1"/>
          </p:cNvPicPr>
          <p:nvPr>
            <p:ph type="pic" sz="quarter" idx="16"/>
          </p:nvPr>
        </p:nvPicPr>
        <p:blipFill>
          <a:blip r:embed="rId3"/>
          <a:srcRect/>
          <a:stretch/>
        </p:blipFill>
        <p:spPr>
          <a:xfrm>
            <a:off x="4511305" y="1731142"/>
            <a:ext cx="2189426" cy="2074880"/>
          </a:xfrm>
        </p:spPr>
      </p:pic>
      <p:sp>
        <p:nvSpPr>
          <p:cNvPr id="2" name="Title 1"/>
          <p:cNvSpPr>
            <a:spLocks noGrp="1"/>
          </p:cNvSpPr>
          <p:nvPr>
            <p:ph type="title"/>
          </p:nvPr>
        </p:nvSpPr>
        <p:spPr/>
        <p:txBody>
          <a:bodyPr/>
          <a:lstStyle/>
          <a:p>
            <a:r>
              <a:rPr lang="en-US" dirty="0"/>
              <a:t>Participant</a:t>
            </a:r>
          </a:p>
        </p:txBody>
      </p:sp>
    </p:spTree>
    <p:extLst>
      <p:ext uri="{BB962C8B-B14F-4D97-AF65-F5344CB8AC3E}">
        <p14:creationId xmlns:p14="http://schemas.microsoft.com/office/powerpoint/2010/main" val="341381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b="1" i="0" dirty="0">
                <a:solidFill>
                  <a:srgbClr val="283C46"/>
                </a:solidFill>
                <a:effectLst/>
                <a:latin typeface="Graphik"/>
              </a:rPr>
              <a:t>Problem Statement &amp; Proposed Solution</a:t>
            </a:r>
            <a:endParaRPr lang="en-US" dirty="0"/>
          </a:p>
        </p:txBody>
      </p:sp>
      <p:sp>
        <p:nvSpPr>
          <p:cNvPr id="11" name="Text Placeholder 10"/>
          <p:cNvSpPr>
            <a:spLocks noGrp="1"/>
          </p:cNvSpPr>
          <p:nvPr>
            <p:ph type="body" sz="quarter" idx="19"/>
          </p:nvPr>
        </p:nvSpPr>
        <p:spPr/>
        <p:txBody>
          <a:bodyPr/>
          <a:lstStyle/>
          <a:p>
            <a:r>
              <a:rPr lang="en-US" dirty="0"/>
              <a:t>Problem</a:t>
            </a:r>
          </a:p>
        </p:txBody>
      </p:sp>
      <p:sp>
        <p:nvSpPr>
          <p:cNvPr id="13" name="Text Placeholder 12"/>
          <p:cNvSpPr>
            <a:spLocks noGrp="1"/>
          </p:cNvSpPr>
          <p:nvPr>
            <p:ph type="body" sz="quarter" idx="20"/>
          </p:nvPr>
        </p:nvSpPr>
        <p:spPr/>
        <p:txBody>
          <a:bodyPr/>
          <a:lstStyle/>
          <a:p>
            <a:r>
              <a:rPr lang="en-US" dirty="0"/>
              <a:t>Solution</a:t>
            </a:r>
          </a:p>
        </p:txBody>
      </p:sp>
      <p:sp>
        <p:nvSpPr>
          <p:cNvPr id="12" name="Content Placeholder 11"/>
          <p:cNvSpPr>
            <a:spLocks noGrp="1"/>
          </p:cNvSpPr>
          <p:nvPr>
            <p:ph idx="21"/>
          </p:nvPr>
        </p:nvSpPr>
        <p:spPr/>
        <p:txBody>
          <a:bodyPr/>
          <a:lstStyle/>
          <a:p>
            <a:pPr algn="just"/>
            <a:r>
              <a:rPr lang="en-US" dirty="0"/>
              <a:t>UiPath documentation is vast and complex, making it difficult for users to find the information they need. Like BFSI environment ,UiPath developers to access the external sites due to restrictions for outside applications.</a:t>
            </a:r>
          </a:p>
          <a:p>
            <a:endParaRPr lang="en-US" dirty="0"/>
          </a:p>
        </p:txBody>
      </p:sp>
      <p:sp>
        <p:nvSpPr>
          <p:cNvPr id="10" name="Content Placeholder 9"/>
          <p:cNvSpPr>
            <a:spLocks noGrp="1"/>
          </p:cNvSpPr>
          <p:nvPr>
            <p:ph idx="22"/>
          </p:nvPr>
        </p:nvSpPr>
        <p:spPr>
          <a:xfrm>
            <a:off x="6094411" y="1781174"/>
            <a:ext cx="5715973" cy="4429126"/>
          </a:xfrm>
        </p:spPr>
        <p:txBody>
          <a:bodyPr/>
          <a:lstStyle/>
          <a:p>
            <a:pPr algn="just"/>
            <a:r>
              <a:rPr lang="en-US" dirty="0"/>
              <a:t>An AI-powered UiPath Documentation Assistant can help to solve this problem by providing users with a single, easy-to-use interface for accessing all of the UiPath documentation. This Assistant uses Generative AI to understand the user's query and provide them with the most relevant information. </a:t>
            </a:r>
          </a:p>
          <a:p>
            <a:pPr algn="just"/>
            <a:r>
              <a:rPr lang="en-US" dirty="0"/>
              <a:t>Our solution will be integrated with the UiPath platform, so that UiPath users can easily access it from within the UiPath environment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C1FBD58-864B-40E5-9590-6E21E7B8961E}"/>
              </a:ext>
            </a:extLst>
          </p:cNvPr>
          <p:cNvSpPr>
            <a:spLocks noGrp="1"/>
          </p:cNvSpPr>
          <p:nvPr>
            <p:ph type="title"/>
          </p:nvPr>
        </p:nvSpPr>
        <p:spPr/>
        <p:txBody>
          <a:bodyPr/>
          <a:lstStyle/>
          <a:p>
            <a:r>
              <a:rPr lang="en-GB" b="1" i="0" dirty="0">
                <a:solidFill>
                  <a:srgbClr val="283C46"/>
                </a:solidFill>
                <a:effectLst/>
                <a:latin typeface="Graphik"/>
              </a:rPr>
              <a:t>Benefits &amp; Technologies Used</a:t>
            </a:r>
            <a:endParaRPr lang="en-US" dirty="0"/>
          </a:p>
        </p:txBody>
      </p:sp>
      <p:sp>
        <p:nvSpPr>
          <p:cNvPr id="19" name="Text Placeholder 18">
            <a:extLst>
              <a:ext uri="{FF2B5EF4-FFF2-40B4-BE49-F238E27FC236}">
                <a16:creationId xmlns:a16="http://schemas.microsoft.com/office/drawing/2014/main" id="{F3C16F37-B2F5-4AF1-B372-6BEA3E9A93CF}"/>
              </a:ext>
            </a:extLst>
          </p:cNvPr>
          <p:cNvSpPr>
            <a:spLocks noGrp="1"/>
          </p:cNvSpPr>
          <p:nvPr>
            <p:ph type="body" sz="quarter" idx="19"/>
          </p:nvPr>
        </p:nvSpPr>
        <p:spPr/>
        <p:txBody>
          <a:bodyPr/>
          <a:lstStyle/>
          <a:p>
            <a:r>
              <a:rPr lang="en-US" dirty="0"/>
              <a:t>Details</a:t>
            </a:r>
          </a:p>
        </p:txBody>
      </p:sp>
      <p:sp>
        <p:nvSpPr>
          <p:cNvPr id="26" name="Text Placeholder 25">
            <a:extLst>
              <a:ext uri="{FF2B5EF4-FFF2-40B4-BE49-F238E27FC236}">
                <a16:creationId xmlns:a16="http://schemas.microsoft.com/office/drawing/2014/main" id="{F6D39B21-2C82-4471-992F-B3C9522A0768}"/>
              </a:ext>
            </a:extLst>
          </p:cNvPr>
          <p:cNvSpPr>
            <a:spLocks noGrp="1"/>
          </p:cNvSpPr>
          <p:nvPr>
            <p:ph type="body" sz="quarter" idx="20"/>
          </p:nvPr>
        </p:nvSpPr>
        <p:spPr/>
        <p:txBody>
          <a:bodyPr/>
          <a:lstStyle/>
          <a:p>
            <a:r>
              <a:rPr lang="en-US" dirty="0"/>
              <a:t>Benefits</a:t>
            </a:r>
          </a:p>
        </p:txBody>
      </p:sp>
      <p:graphicFrame>
        <p:nvGraphicFramePr>
          <p:cNvPr id="22" name="Content Placeholder 13">
            <a:extLst>
              <a:ext uri="{FF2B5EF4-FFF2-40B4-BE49-F238E27FC236}">
                <a16:creationId xmlns:a16="http://schemas.microsoft.com/office/drawing/2014/main" id="{3D5E2AD6-CD72-4506-8A71-A29DBE9316B3}"/>
              </a:ext>
            </a:extLst>
          </p:cNvPr>
          <p:cNvGraphicFramePr>
            <a:graphicFrameLocks noGrp="1"/>
          </p:cNvGraphicFramePr>
          <p:nvPr>
            <p:ph idx="22"/>
            <p:extLst>
              <p:ext uri="{D42A27DB-BD31-4B8C-83A1-F6EECF244321}">
                <p14:modId xmlns:p14="http://schemas.microsoft.com/office/powerpoint/2010/main" val="1784298665"/>
              </p:ext>
            </p:extLst>
          </p:nvPr>
        </p:nvGraphicFramePr>
        <p:xfrm>
          <a:off x="381652" y="1781175"/>
          <a:ext cx="5783174" cy="4640273"/>
        </p:xfrm>
        <a:graphic>
          <a:graphicData uri="http://schemas.openxmlformats.org/drawingml/2006/table">
            <a:tbl>
              <a:tblPr firstRow="1" bandRow="1">
                <a:tableStyleId>{912C8C85-51F0-491E-9774-3900AFEF0FD7}</a:tableStyleId>
              </a:tblPr>
              <a:tblGrid>
                <a:gridCol w="2891587">
                  <a:extLst>
                    <a:ext uri="{9D8B030D-6E8A-4147-A177-3AD203B41FA5}">
                      <a16:colId xmlns:a16="http://schemas.microsoft.com/office/drawing/2014/main" val="100086855"/>
                    </a:ext>
                  </a:extLst>
                </a:gridCol>
                <a:gridCol w="2891587">
                  <a:extLst>
                    <a:ext uri="{9D8B030D-6E8A-4147-A177-3AD203B41FA5}">
                      <a16:colId xmlns:a16="http://schemas.microsoft.com/office/drawing/2014/main" val="2335256841"/>
                    </a:ext>
                  </a:extLst>
                </a:gridCol>
              </a:tblGrid>
              <a:tr h="93345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mn-lt"/>
                        </a:rPr>
                        <a:t>End-User</a:t>
                      </a:r>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End Users</a:t>
                      </a:r>
                    </a:p>
                  </a:txBody>
                  <a:tcPr marL="106757" marR="106757" anchor="ctr">
                    <a:lnL>
                      <a:noFill/>
                    </a:lnL>
                    <a:lnR>
                      <a:noFill/>
                    </a:lnR>
                    <a:lnT w="1905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0907341"/>
                  </a:ext>
                </a:extLst>
              </a:tr>
              <a:tr h="6873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mn-lt"/>
                        </a:rPr>
                        <a:t>User Department</a:t>
                      </a:r>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IT</a:t>
                      </a:r>
                    </a:p>
                  </a:txBody>
                  <a:tcPr marL="106757" marR="10675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103068"/>
                  </a:ext>
                </a:extLst>
              </a:tr>
              <a:tr h="6587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mn-lt"/>
                        </a:rPr>
                        <a:t>Industries</a:t>
                      </a:r>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IT</a:t>
                      </a:r>
                    </a:p>
                  </a:txBody>
                  <a:tcPr marL="106757" marR="10675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5594835"/>
                  </a:ext>
                </a:extLst>
              </a:tr>
              <a:tr h="8062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mn-lt"/>
                        </a:rPr>
                        <a:t>UiPath Products Used</a:t>
                      </a:r>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UiPath Forms</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L="106757" marR="10675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537706"/>
                  </a:ext>
                </a:extLst>
              </a:tr>
              <a:tr h="93345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mn-lt"/>
                        </a:rPr>
                        <a:t>Other – Integrations / APIs / Technologies Used</a:t>
                      </a:r>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dirty="0"/>
                        <a:t>• </a:t>
                      </a:r>
                      <a:r>
                        <a:rPr lang="en-IN" sz="1200" b="1" dirty="0"/>
                        <a:t>GPT-4</a:t>
                      </a:r>
                      <a:r>
                        <a:rPr lang="en-IN" sz="1200" dirty="0"/>
                        <a:t>: Large Language Model (LLM) •  </a:t>
                      </a:r>
                      <a:r>
                        <a:rPr lang="en-IN" sz="1200" b="1" dirty="0"/>
                        <a:t>RAG</a:t>
                      </a:r>
                      <a:r>
                        <a:rPr lang="en-IN" sz="1200" dirty="0"/>
                        <a:t>: To answer questions about the documentation using the vector DB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200" dirty="0"/>
                        <a:t>•</a:t>
                      </a:r>
                      <a:r>
                        <a:rPr lang="en-IN" sz="1200" b="1" dirty="0"/>
                        <a:t> </a:t>
                      </a:r>
                      <a:r>
                        <a:rPr lang="en-IN" sz="1200" b="1" dirty="0" err="1"/>
                        <a:t>Langchain</a:t>
                      </a:r>
                      <a:r>
                        <a:rPr lang="en-IN" sz="1200" dirty="0"/>
                        <a:t>: A framework to interact with LLM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200" dirty="0"/>
                        <a:t>• </a:t>
                      </a:r>
                      <a:r>
                        <a:rPr lang="en-IN" sz="1200" b="1" dirty="0"/>
                        <a:t>Pinecone vector DB</a:t>
                      </a:r>
                      <a:r>
                        <a:rPr lang="en-IN" sz="1200" dirty="0"/>
                        <a:t>: To store and retrieve the numerical vector embeddings.</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L="106757" marR="106757" anchor="ctr">
                    <a:lnL>
                      <a:noFill/>
                    </a:lnL>
                    <a:lnR>
                      <a:noFill/>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2133985"/>
                  </a:ext>
                </a:extLst>
              </a:tr>
            </a:tbl>
          </a:graphicData>
        </a:graphic>
      </p:graphicFrame>
      <p:sp>
        <p:nvSpPr>
          <p:cNvPr id="9" name="Content Placeholder 32">
            <a:extLst>
              <a:ext uri="{FF2B5EF4-FFF2-40B4-BE49-F238E27FC236}">
                <a16:creationId xmlns:a16="http://schemas.microsoft.com/office/drawing/2014/main" id="{568D65E3-2A8B-40F0-82B5-657295123202}"/>
              </a:ext>
            </a:extLst>
          </p:cNvPr>
          <p:cNvSpPr txBox="1">
            <a:spLocks/>
          </p:cNvSpPr>
          <p:nvPr/>
        </p:nvSpPr>
        <p:spPr>
          <a:xfrm>
            <a:off x="6308863" y="1783536"/>
            <a:ext cx="5500550" cy="4426764"/>
          </a:xfrm>
          <a:prstGeom prst="rect">
            <a:avLst/>
          </a:prstGeom>
        </p:spPr>
        <p:txBody>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An AI-powered UiPath Documentation Assistant can provide a number of benefits to users, including: • Increased productivity: Users can spend less time searching for and trying to understand UiPath documentation. • Reduced errors: Users are less likely to make mistakes when they are using the Assistant to access accurate and up-to-date documentation. • Improved user experience: The Assistant will provide a more user-friendly and interactive way to access UiPath documentation. We believe that the AI-powered UiPath Documentation Assistant will be a valuable tool for UiPath users of all levels of experience. It will help users to automate their tasks more quickly and efficiently, and it will make UiPath more accessible to a wider range of users.</a:t>
            </a:r>
          </a:p>
        </p:txBody>
      </p:sp>
    </p:spTree>
    <p:extLst>
      <p:ext uri="{BB962C8B-B14F-4D97-AF65-F5344CB8AC3E}">
        <p14:creationId xmlns:p14="http://schemas.microsoft.com/office/powerpoint/2010/main" val="3370542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020A-258C-E15E-877A-0133BBDCDD3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A7DBC7B-7F8E-503A-D9C5-B1848589BDF8}"/>
              </a:ext>
            </a:extLst>
          </p:cNvPr>
          <p:cNvSpPr>
            <a:spLocks noGrp="1"/>
          </p:cNvSpPr>
          <p:nvPr>
            <p:ph type="title"/>
          </p:nvPr>
        </p:nvSpPr>
        <p:spPr/>
        <p:txBody>
          <a:bodyPr/>
          <a:lstStyle/>
          <a:p>
            <a:r>
              <a:rPr lang="en-GB" b="1" i="0" dirty="0">
                <a:solidFill>
                  <a:srgbClr val="283C46"/>
                </a:solidFill>
                <a:effectLst/>
                <a:latin typeface="Graphik"/>
              </a:rPr>
              <a:t>Installation and Solution Guide</a:t>
            </a:r>
            <a:endParaRPr lang="en-US" dirty="0"/>
          </a:p>
        </p:txBody>
      </p:sp>
      <p:sp>
        <p:nvSpPr>
          <p:cNvPr id="19" name="Text Placeholder 18">
            <a:extLst>
              <a:ext uri="{FF2B5EF4-FFF2-40B4-BE49-F238E27FC236}">
                <a16:creationId xmlns:a16="http://schemas.microsoft.com/office/drawing/2014/main" id="{73B4D44B-29B9-DDD5-1D8D-E64BCB6206A6}"/>
              </a:ext>
            </a:extLst>
          </p:cNvPr>
          <p:cNvSpPr>
            <a:spLocks noGrp="1"/>
          </p:cNvSpPr>
          <p:nvPr>
            <p:ph type="body" sz="quarter" idx="19"/>
          </p:nvPr>
        </p:nvSpPr>
        <p:spPr>
          <a:xfrm>
            <a:off x="381653" y="1584250"/>
            <a:ext cx="11427760" cy="3987209"/>
          </a:xfrm>
        </p:spPr>
        <p:txBody>
          <a:bodyPr/>
          <a:lstStyle/>
          <a:p>
            <a:r>
              <a:rPr lang="en-US" dirty="0"/>
              <a:t>Details: </a:t>
            </a:r>
            <a:r>
              <a:rPr lang="en-US" b="0" dirty="0"/>
              <a:t>Leverage this LLM Framework template along with its Generative AI powered custom activities to make LLM App &amp; Automation Development much easier, more flexible, more reliable and built for enterprise level usage with automation. We've seen how powerful large language models can be, whether it's for generating professional looking essays, responding to emails, extracting entities from unstructured sources, generating works of art, music, </a:t>
            </a:r>
            <a:r>
              <a:rPr lang="en-US" b="0" dirty="0" err="1"/>
              <a:t>etc</a:t>
            </a:r>
            <a:r>
              <a:rPr lang="en-US" b="0" dirty="0"/>
              <a:t> - that's why we fondly call them generative AI. </a:t>
            </a:r>
          </a:p>
          <a:p>
            <a:endParaRPr lang="en-US" dirty="0"/>
          </a:p>
        </p:txBody>
      </p:sp>
      <p:sp>
        <p:nvSpPr>
          <p:cNvPr id="9" name="Content Placeholder 32">
            <a:extLst>
              <a:ext uri="{FF2B5EF4-FFF2-40B4-BE49-F238E27FC236}">
                <a16:creationId xmlns:a16="http://schemas.microsoft.com/office/drawing/2014/main" id="{DA5E8F8A-0B10-2091-2590-A37479469649}"/>
              </a:ext>
            </a:extLst>
          </p:cNvPr>
          <p:cNvSpPr txBox="1">
            <a:spLocks/>
          </p:cNvSpPr>
          <p:nvPr/>
        </p:nvSpPr>
        <p:spPr>
          <a:xfrm>
            <a:off x="6308863" y="1783536"/>
            <a:ext cx="5500550" cy="4426764"/>
          </a:xfrm>
          <a:prstGeom prst="rect">
            <a:avLst/>
          </a:prstGeom>
        </p:spPr>
        <p:txBody>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t>
            </a:r>
          </a:p>
        </p:txBody>
      </p:sp>
      <p:graphicFrame>
        <p:nvGraphicFramePr>
          <p:cNvPr id="4" name="Object 3">
            <a:extLst>
              <a:ext uri="{FF2B5EF4-FFF2-40B4-BE49-F238E27FC236}">
                <a16:creationId xmlns:a16="http://schemas.microsoft.com/office/drawing/2014/main" id="{23AF83D2-B6FA-326F-5B08-A9BC37A0F492}"/>
              </a:ext>
            </a:extLst>
          </p:cNvPr>
          <p:cNvGraphicFramePr>
            <a:graphicFrameLocks noChangeAspect="1"/>
          </p:cNvGraphicFramePr>
          <p:nvPr>
            <p:extLst>
              <p:ext uri="{D42A27DB-BD31-4B8C-83A1-F6EECF244321}">
                <p14:modId xmlns:p14="http://schemas.microsoft.com/office/powerpoint/2010/main" val="3297190998"/>
              </p:ext>
            </p:extLst>
          </p:nvPr>
        </p:nvGraphicFramePr>
        <p:xfrm>
          <a:off x="4684574" y="2438767"/>
          <a:ext cx="2390775" cy="514350"/>
        </p:xfrm>
        <a:graphic>
          <a:graphicData uri="http://schemas.openxmlformats.org/presentationml/2006/ole">
            <mc:AlternateContent xmlns:mc="http://schemas.openxmlformats.org/markup-compatibility/2006">
              <mc:Choice xmlns:v="urn:schemas-microsoft-com:vml" Requires="v">
                <p:oleObj name="Packager Shell Object" showAsIcon="1" r:id="rId3" imgW="2390634" imgH="514350" progId="Package">
                  <p:embed/>
                </p:oleObj>
              </mc:Choice>
              <mc:Fallback>
                <p:oleObj name="Packager Shell Object" showAsIcon="1" r:id="rId3" imgW="2390634" imgH="514350" progId="Package">
                  <p:embed/>
                  <p:pic>
                    <p:nvPicPr>
                      <p:cNvPr id="2" name="Object 1">
                        <a:extLst>
                          <a:ext uri="{FF2B5EF4-FFF2-40B4-BE49-F238E27FC236}">
                            <a16:creationId xmlns:a16="http://schemas.microsoft.com/office/drawing/2014/main" id="{23AF83D2-B6FA-326F-5B08-A9BC37A0F492}"/>
                          </a:ext>
                        </a:extLst>
                      </p:cNvPr>
                      <p:cNvPicPr/>
                      <p:nvPr/>
                    </p:nvPicPr>
                    <p:blipFill>
                      <a:blip r:embed="rId4"/>
                      <a:stretch>
                        <a:fillRect/>
                      </a:stretch>
                    </p:blipFill>
                    <p:spPr>
                      <a:xfrm>
                        <a:off x="4684574" y="2438767"/>
                        <a:ext cx="2390775" cy="514350"/>
                      </a:xfrm>
                      <a:prstGeom prst="rect">
                        <a:avLst/>
                      </a:prstGeom>
                    </p:spPr>
                  </p:pic>
                </p:oleObj>
              </mc:Fallback>
            </mc:AlternateContent>
          </a:graphicData>
        </a:graphic>
      </p:graphicFrame>
    </p:spTree>
    <p:extLst>
      <p:ext uri="{BB962C8B-B14F-4D97-AF65-F5344CB8AC3E}">
        <p14:creationId xmlns:p14="http://schemas.microsoft.com/office/powerpoint/2010/main" val="2029796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a:solidFill>
                  <a:srgbClr val="283C46"/>
                </a:solidFill>
                <a:latin typeface="Graphik"/>
              </a:rPr>
              <a:t>S</a:t>
            </a:r>
            <a:r>
              <a:rPr lang="en-GB" b="1" i="0" dirty="0">
                <a:solidFill>
                  <a:srgbClr val="283C46"/>
                </a:solidFill>
                <a:effectLst/>
                <a:latin typeface="Graphik"/>
              </a:rPr>
              <a:t>olution  Architecture</a:t>
            </a:r>
            <a:endParaRPr lang="en-US" dirty="0"/>
          </a:p>
        </p:txBody>
      </p:sp>
      <p:pic>
        <p:nvPicPr>
          <p:cNvPr id="14" name="Picture 13">
            <a:extLst>
              <a:ext uri="{FF2B5EF4-FFF2-40B4-BE49-F238E27FC236}">
                <a16:creationId xmlns:a16="http://schemas.microsoft.com/office/drawing/2014/main" id="{5C2124E2-04EB-F539-FEEF-57C2AA575745}"/>
              </a:ext>
            </a:extLst>
          </p:cNvPr>
          <p:cNvPicPr>
            <a:picLocks noChangeAspect="1"/>
          </p:cNvPicPr>
          <p:nvPr/>
        </p:nvPicPr>
        <p:blipFill>
          <a:blip r:embed="rId3"/>
          <a:stretch>
            <a:fillRect/>
          </a:stretch>
        </p:blipFill>
        <p:spPr>
          <a:xfrm>
            <a:off x="2145867" y="886408"/>
            <a:ext cx="7897091" cy="5971591"/>
          </a:xfrm>
          <a:prstGeom prst="rect">
            <a:avLst/>
          </a:prstGeom>
        </p:spPr>
      </p:pic>
    </p:spTree>
    <p:extLst>
      <p:ext uri="{BB962C8B-B14F-4D97-AF65-F5344CB8AC3E}">
        <p14:creationId xmlns:p14="http://schemas.microsoft.com/office/powerpoint/2010/main" val="25598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78AAC33-B5E7-4DD5-92DC-47538A2398B4}"/>
              </a:ext>
            </a:extLst>
          </p:cNvPr>
          <p:cNvSpPr>
            <a:spLocks noGrp="1"/>
          </p:cNvSpPr>
          <p:nvPr>
            <p:ph type="pic" sz="quarter" idx="28"/>
          </p:nvPr>
        </p:nvSpPr>
        <p:spPr/>
        <p:txBody>
          <a:bodyPr/>
          <a:lstStyle/>
          <a:p>
            <a:endParaRPr lang="en-IN"/>
          </a:p>
        </p:txBody>
      </p:sp>
      <p:pic>
        <p:nvPicPr>
          <p:cNvPr id="4" name="Picture 3">
            <a:extLst>
              <a:ext uri="{FF2B5EF4-FFF2-40B4-BE49-F238E27FC236}">
                <a16:creationId xmlns:a16="http://schemas.microsoft.com/office/drawing/2014/main" id="{B382F73C-CE25-6C24-C18C-F8AD52A80049}"/>
              </a:ext>
            </a:extLst>
          </p:cNvPr>
          <p:cNvPicPr>
            <a:picLocks noChangeAspect="1"/>
          </p:cNvPicPr>
          <p:nvPr/>
        </p:nvPicPr>
        <p:blipFill>
          <a:blip r:embed="rId2"/>
          <a:stretch>
            <a:fillRect/>
          </a:stretch>
        </p:blipFill>
        <p:spPr>
          <a:xfrm>
            <a:off x="755229" y="81481"/>
            <a:ext cx="10461082" cy="6858000"/>
          </a:xfrm>
          <a:prstGeom prst="rect">
            <a:avLst/>
          </a:prstGeom>
        </p:spPr>
      </p:pic>
    </p:spTree>
    <p:extLst>
      <p:ext uri="{BB962C8B-B14F-4D97-AF65-F5344CB8AC3E}">
        <p14:creationId xmlns:p14="http://schemas.microsoft.com/office/powerpoint/2010/main" val="159305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0E41CC6-D47A-487B-387B-45A7606AE23F}"/>
              </a:ext>
            </a:extLst>
          </p:cNvPr>
          <p:cNvSpPr>
            <a:spLocks noGrp="1"/>
          </p:cNvSpPr>
          <p:nvPr>
            <p:ph type="pic" sz="quarter" idx="28"/>
          </p:nvPr>
        </p:nvSpPr>
        <p:spPr/>
        <p:txBody>
          <a:bodyPr/>
          <a:lstStyle/>
          <a:p>
            <a:endParaRPr lang="en-IN"/>
          </a:p>
        </p:txBody>
      </p:sp>
      <p:pic>
        <p:nvPicPr>
          <p:cNvPr id="4" name="Picture 3">
            <a:extLst>
              <a:ext uri="{FF2B5EF4-FFF2-40B4-BE49-F238E27FC236}">
                <a16:creationId xmlns:a16="http://schemas.microsoft.com/office/drawing/2014/main" id="{B16BDE3A-15EE-5092-CFCF-112E7E9469B7}"/>
              </a:ext>
            </a:extLst>
          </p:cNvPr>
          <p:cNvPicPr>
            <a:picLocks noChangeAspect="1"/>
          </p:cNvPicPr>
          <p:nvPr/>
        </p:nvPicPr>
        <p:blipFill>
          <a:blip r:embed="rId2"/>
          <a:stretch>
            <a:fillRect/>
          </a:stretch>
        </p:blipFill>
        <p:spPr>
          <a:xfrm>
            <a:off x="911549" y="0"/>
            <a:ext cx="10365727" cy="6858000"/>
          </a:xfrm>
          <a:prstGeom prst="rect">
            <a:avLst/>
          </a:prstGeom>
        </p:spPr>
      </p:pic>
    </p:spTree>
    <p:extLst>
      <p:ext uri="{BB962C8B-B14F-4D97-AF65-F5344CB8AC3E}">
        <p14:creationId xmlns:p14="http://schemas.microsoft.com/office/powerpoint/2010/main" val="2817148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4B2300B-2C3D-4577-96F6-F5FC7C9D5456}"/>
              </a:ext>
            </a:extLst>
          </p:cNvPr>
          <p:cNvSpPr>
            <a:spLocks noGrp="1"/>
          </p:cNvSpPr>
          <p:nvPr>
            <p:ph type="pic" sz="quarter" idx="28"/>
          </p:nvPr>
        </p:nvSpPr>
        <p:spPr/>
        <p:txBody>
          <a:bodyPr/>
          <a:lstStyle/>
          <a:p>
            <a:endParaRPr lang="en-IN"/>
          </a:p>
        </p:txBody>
      </p:sp>
      <p:pic>
        <p:nvPicPr>
          <p:cNvPr id="4" name="Picture 3">
            <a:extLst>
              <a:ext uri="{FF2B5EF4-FFF2-40B4-BE49-F238E27FC236}">
                <a16:creationId xmlns:a16="http://schemas.microsoft.com/office/drawing/2014/main" id="{7CF8E881-0614-6E08-C02E-C07CF6C1D5CA}"/>
              </a:ext>
            </a:extLst>
          </p:cNvPr>
          <p:cNvPicPr>
            <a:picLocks noChangeAspect="1"/>
          </p:cNvPicPr>
          <p:nvPr/>
        </p:nvPicPr>
        <p:blipFill>
          <a:blip r:embed="rId2"/>
          <a:stretch>
            <a:fillRect/>
          </a:stretch>
        </p:blipFill>
        <p:spPr>
          <a:xfrm>
            <a:off x="446647" y="0"/>
            <a:ext cx="11295530" cy="6858000"/>
          </a:xfrm>
          <a:prstGeom prst="rect">
            <a:avLst/>
          </a:prstGeom>
        </p:spPr>
      </p:pic>
    </p:spTree>
    <p:extLst>
      <p:ext uri="{BB962C8B-B14F-4D97-AF65-F5344CB8AC3E}">
        <p14:creationId xmlns:p14="http://schemas.microsoft.com/office/powerpoint/2010/main" val="1143650806"/>
      </p:ext>
    </p:extLst>
  </p:cSld>
  <p:clrMapOvr>
    <a:masterClrMapping/>
  </p:clrMapOvr>
</p:sld>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Primary 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Alternative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Alternative 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480af4b-b6c5-4b62-abbf-9db793521990">
      <Terms xmlns="http://schemas.microsoft.com/office/infopath/2007/PartnerControls"/>
    </lcf76f155ced4ddcb4097134ff3c332f>
    <TaxCatchAll xmlns="f5f250e4-2cf5-4e3d-922a-2a876ee07fc4" xsi:nil="true"/>
    <July xmlns="5480af4b-b6c5-4b62-abbf-9db793521990">2023-01-31T00:00:00+00:00</Jul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86BB0CA657274B8C976C7E0436D499" ma:contentTypeVersion="19" ma:contentTypeDescription="Create a new document." ma:contentTypeScope="" ma:versionID="a4f7103b5a60d2194c3f9709c833da48">
  <xsd:schema xmlns:xsd="http://www.w3.org/2001/XMLSchema" xmlns:xs="http://www.w3.org/2001/XMLSchema" xmlns:p="http://schemas.microsoft.com/office/2006/metadata/properties" xmlns:ns2="5480af4b-b6c5-4b62-abbf-9db793521990" xmlns:ns3="f5f250e4-2cf5-4e3d-922a-2a876ee07fc4" targetNamespace="http://schemas.microsoft.com/office/2006/metadata/properties" ma:root="true" ma:fieldsID="4f094572f38aed8f4de96ce16c98a3bb" ns2:_="" ns3:_="">
    <xsd:import namespace="5480af4b-b6c5-4b62-abbf-9db793521990"/>
    <xsd:import namespace="f5f250e4-2cf5-4e3d-922a-2a876ee07f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element ref="ns2:July"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80af4b-b6c5-4b62-abbf-9db7935219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aa64814-f827-41fa-8057-0fb5da987058" ma:termSetId="09814cd3-568e-fe90-9814-8d621ff8fb84" ma:anchorId="fba54fb3-c3e1-fe81-a776-ca4b69148c4d" ma:open="true" ma:isKeyword="false">
      <xsd:complexType>
        <xsd:sequence>
          <xsd:element ref="pc:Terms" minOccurs="0" maxOccurs="1"/>
        </xsd:sequence>
      </xsd:complexType>
    </xsd:element>
    <xsd:element name="July" ma:index="24" nillable="true" ma:displayName="July" ma:default="2023-01-31T00:00:00Z" ma:format="DateOnly" ma:internalName="July">
      <xsd:simpleType>
        <xsd:restriction base="dms:DateTime"/>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f250e4-2cf5-4e3d-922a-2a876ee07f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aa707c-1209-4a5e-baba-bf9dbd791563}" ma:internalName="TaxCatchAll" ma:showField="CatchAllData" ma:web="f5f250e4-2cf5-4e3d-922a-2a876ee07f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6CF532-9C2E-4FCC-89D7-66021AEDF50E}">
  <ds:schemaRefs>
    <ds:schemaRef ds:uri="06fa9243-f6f6-4c83-8c18-4e880acd4ff6"/>
    <ds:schemaRef ds:uri="d62b6ecb-acff-4b24-a527-ff2b271ebe71"/>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http://purl.org/dc/terms/"/>
    <ds:schemaRef ds:uri="http://schemas.microsoft.com/office/2006/metadata/properties"/>
    <ds:schemaRef ds:uri="http://www.w3.org/XML/1998/namespace"/>
    <ds:schemaRef ds:uri="http://purl.org/dc/elements/1.1/"/>
    <ds:schemaRef ds:uri="5480af4b-b6c5-4b62-abbf-9db793521990"/>
    <ds:schemaRef ds:uri="f5f250e4-2cf5-4e3d-922a-2a876ee07fc4"/>
  </ds:schemaRefs>
</ds:datastoreItem>
</file>

<file path=customXml/itemProps2.xml><?xml version="1.0" encoding="utf-8"?>
<ds:datastoreItem xmlns:ds="http://schemas.openxmlformats.org/officeDocument/2006/customXml" ds:itemID="{23FF3D86-180F-4DEA-B9A1-FE7063DE5251}">
  <ds:schemaRefs>
    <ds:schemaRef ds:uri="http://schemas.microsoft.com/sharepoint/v3/contenttype/forms"/>
  </ds:schemaRefs>
</ds:datastoreItem>
</file>

<file path=customXml/itemProps3.xml><?xml version="1.0" encoding="utf-8"?>
<ds:datastoreItem xmlns:ds="http://schemas.openxmlformats.org/officeDocument/2006/customXml" ds:itemID="{F9C3A173-70F7-4205-AF6A-F63D0F3AE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80af4b-b6c5-4b62-abbf-9db793521990"/>
    <ds:schemaRef ds:uri="f5f250e4-2cf5-4e3d-922a-2a876ee07f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TotalTime>16819</TotalTime>
  <Words>620</Words>
  <Application>Microsoft Office PowerPoint</Application>
  <PresentationFormat>Custom</PresentationFormat>
  <Paragraphs>46</Paragraphs>
  <Slides>10</Slides>
  <Notes>5</Notes>
  <HiddenSlides>0</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1</vt:i4>
      </vt:variant>
      <vt:variant>
        <vt:lpstr>Slide Titles</vt:lpstr>
      </vt:variant>
      <vt:variant>
        <vt:i4>10</vt:i4>
      </vt:variant>
    </vt:vector>
  </HeadingPairs>
  <TitlesOfParts>
    <vt:vector size="19" baseType="lpstr">
      <vt:lpstr>Arial</vt:lpstr>
      <vt:lpstr>Calibri</vt:lpstr>
      <vt:lpstr>Graphik</vt:lpstr>
      <vt:lpstr>Lucida Grande</vt:lpstr>
      <vt:lpstr>Primary Presentation Layouts</vt:lpstr>
      <vt:lpstr>Primary Publication Layouts</vt:lpstr>
      <vt:lpstr>Alternative Presentation Layouts</vt:lpstr>
      <vt:lpstr>Alternative Publication Layouts</vt:lpstr>
      <vt:lpstr>Package</vt:lpstr>
      <vt:lpstr>DocuBot: AI Powered UiPath Documentation Assistant </vt:lpstr>
      <vt:lpstr>Participant</vt:lpstr>
      <vt:lpstr>Problem Statement &amp; Proposed Solution</vt:lpstr>
      <vt:lpstr>Benefits &amp; Technologies Used</vt:lpstr>
      <vt:lpstr>Installation and Solution Guide</vt:lpstr>
      <vt:lpstr>Solution  Architecture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Automation First</dc:title>
  <dc:creator>Barbara Dorf</dc:creator>
  <cp:lastModifiedBy>Office</cp:lastModifiedBy>
  <cp:revision>608</cp:revision>
  <dcterms:created xsi:type="dcterms:W3CDTF">2019-04-27T00:55:32Z</dcterms:created>
  <dcterms:modified xsi:type="dcterms:W3CDTF">2026-02-15T02:34:22Z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0x0101006586BB0CA657274B8C976C7E0436D499</vt:lpwstr>
  </property>
  <property fmtid="{D5CDD505-2E9C-101B-9397-08002B2CF9AE}" pid="3" name="_dlc_DocIdItemGuid">
    <vt:lpwstr>001f46d7-683d-4398-8fa0-0d8715abfd1d</vt:lpwstr>
  </property>
  <property fmtid="{D5CDD505-2E9C-101B-9397-08002B2CF9AE}" pid="4" name="MediaServiceImageTags">
    <vt:lpwstr/>
  </property>
</Properties>
</file>